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60" r:id="rId4"/>
    <p:sldId id="291" r:id="rId5"/>
    <p:sldId id="294" r:id="rId6"/>
    <p:sldId id="295" r:id="rId7"/>
    <p:sldId id="266" r:id="rId8"/>
    <p:sldId id="274" r:id="rId9"/>
    <p:sldId id="313" r:id="rId10"/>
    <p:sldId id="289" r:id="rId11"/>
    <p:sldId id="293" r:id="rId12"/>
    <p:sldId id="302" r:id="rId13"/>
    <p:sldId id="261" r:id="rId14"/>
    <p:sldId id="304" r:id="rId15"/>
    <p:sldId id="312" r:id="rId16"/>
    <p:sldId id="314" r:id="rId17"/>
    <p:sldId id="315" r:id="rId18"/>
    <p:sldId id="316" r:id="rId19"/>
    <p:sldId id="317" r:id="rId20"/>
    <p:sldId id="318" r:id="rId21"/>
    <p:sldId id="332" r:id="rId22"/>
    <p:sldId id="303" r:id="rId23"/>
    <p:sldId id="319" r:id="rId24"/>
    <p:sldId id="320" r:id="rId25"/>
    <p:sldId id="321" r:id="rId26"/>
    <p:sldId id="323" r:id="rId27"/>
    <p:sldId id="324" r:id="rId28"/>
    <p:sldId id="325" r:id="rId29"/>
    <p:sldId id="326" r:id="rId30"/>
    <p:sldId id="327" r:id="rId31"/>
    <p:sldId id="328" r:id="rId32"/>
    <p:sldId id="329" r:id="rId33"/>
    <p:sldId id="330" r:id="rId34"/>
    <p:sldId id="331" r:id="rId35"/>
    <p:sldId id="305" r:id="rId36"/>
    <p:sldId id="297" r:id="rId37"/>
    <p:sldId id="298" r:id="rId38"/>
    <p:sldId id="299" r:id="rId39"/>
    <p:sldId id="307" r:id="rId40"/>
    <p:sldId id="308" r:id="rId41"/>
    <p:sldId id="309" r:id="rId42"/>
    <p:sldId id="310" r:id="rId43"/>
    <p:sldId id="311"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5886F"/>
    <a:srgbClr val="7B91A1"/>
    <a:srgbClr val="E6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87246" autoAdjust="0"/>
  </p:normalViewPr>
  <p:slideViewPr>
    <p:cSldViewPr snapToGrid="0" showGuides="1">
      <p:cViewPr varScale="1">
        <p:scale>
          <a:sx n="72" d="100"/>
          <a:sy n="72" d="100"/>
        </p:scale>
        <p:origin x="533" y="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4F3E2-44E7-4CD6-8B05-54F840EA2048}" type="datetimeFigureOut">
              <a:rPr lang="zh-CN" altLang="en-US" smtClean="0"/>
              <a:t>2019/12/10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2CA35-3062-407C-A83C-49F792045B16}" type="slidenum">
              <a:rPr lang="zh-CN" altLang="en-US" smtClean="0"/>
              <a:t>‹#›</a:t>
            </a:fld>
            <a:endParaRPr lang="zh-CN" altLang="en-US"/>
          </a:p>
        </p:txBody>
      </p:sp>
    </p:spTree>
    <p:extLst>
      <p:ext uri="{BB962C8B-B14F-4D97-AF65-F5344CB8AC3E}">
        <p14:creationId xmlns:p14="http://schemas.microsoft.com/office/powerpoint/2010/main" val="2990227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1</a:t>
            </a:fld>
            <a:endParaRPr lang="zh-CN" altLang="en-US"/>
          </a:p>
        </p:txBody>
      </p:sp>
    </p:spTree>
    <p:extLst>
      <p:ext uri="{BB962C8B-B14F-4D97-AF65-F5344CB8AC3E}">
        <p14:creationId xmlns:p14="http://schemas.microsoft.com/office/powerpoint/2010/main" val="4127336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展示了所提出方法的整个过程。在结构阶段，我们同时应用语法和语义分析，而在行为阶段，我们仅使用语法分析。</a:t>
            </a:r>
          </a:p>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10</a:t>
            </a:fld>
            <a:endParaRPr lang="zh-CN" altLang="en-US"/>
          </a:p>
        </p:txBody>
      </p:sp>
    </p:spTree>
    <p:extLst>
      <p:ext uri="{BB962C8B-B14F-4D97-AF65-F5344CB8AC3E}">
        <p14:creationId xmlns:p14="http://schemas.microsoft.com/office/powerpoint/2010/main" val="3456945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对设计模式检测方法的主要特征进行了分类。关键特征是“结构”和“行为”。结构化方法基于类间关系，并确定模式的结构性（例如，属性的可访问性和类型，接口层次结构，方法委托，类继承，返回类型和参数，类和方法的修饰符）</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。行为方法提取模式的行为方面，并且基于动态或静态程序分析技术。它们在区分结构相同的模式中起关键作用</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。结构和行为特征都可以进一步分为“句法”和“语义”。在句法方法中，我们专注于编程语言的外部特征和形式，而在语义方法中，我们专注于意义</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11</a:t>
            </a:fld>
            <a:endParaRPr lang="zh-CN" altLang="en-US"/>
          </a:p>
        </p:txBody>
      </p:sp>
    </p:spTree>
    <p:extLst>
      <p:ext uri="{BB962C8B-B14F-4D97-AF65-F5344CB8AC3E}">
        <p14:creationId xmlns:p14="http://schemas.microsoft.com/office/powerpoint/2010/main" val="103093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12</a:t>
            </a:fld>
            <a:endParaRPr lang="zh-CN" altLang="en-US"/>
          </a:p>
        </p:txBody>
      </p:sp>
    </p:spTree>
    <p:extLst>
      <p:ext uri="{BB962C8B-B14F-4D97-AF65-F5344CB8AC3E}">
        <p14:creationId xmlns:p14="http://schemas.microsoft.com/office/powerpoint/2010/main" val="306406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13</a:t>
            </a:fld>
            <a:endParaRPr lang="zh-CN" altLang="en-US"/>
          </a:p>
        </p:txBody>
      </p:sp>
    </p:spTree>
    <p:extLst>
      <p:ext uri="{BB962C8B-B14F-4D97-AF65-F5344CB8AC3E}">
        <p14:creationId xmlns:p14="http://schemas.microsoft.com/office/powerpoint/2010/main" val="229477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14</a:t>
            </a:fld>
            <a:endParaRPr lang="zh-CN" altLang="en-US"/>
          </a:p>
        </p:txBody>
      </p:sp>
    </p:spTree>
    <p:extLst>
      <p:ext uri="{BB962C8B-B14F-4D97-AF65-F5344CB8AC3E}">
        <p14:creationId xmlns:p14="http://schemas.microsoft.com/office/powerpoint/2010/main" val="229477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15</a:t>
            </a:fld>
            <a:endParaRPr lang="zh-CN" altLang="en-US"/>
          </a:p>
        </p:txBody>
      </p:sp>
    </p:spTree>
    <p:extLst>
      <p:ext uri="{BB962C8B-B14F-4D97-AF65-F5344CB8AC3E}">
        <p14:creationId xmlns:p14="http://schemas.microsoft.com/office/powerpoint/2010/main" val="1297258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在本文中，我们可以将问题定义为：给定一个系统源代码，识别出系统中需要检测的设计模式的所有</a:t>
            </a:r>
            <a:r>
              <a:rPr lang="zh-CN" altLang="en-US" sz="1200" b="0" i="0" kern="1200">
                <a:solidFill>
                  <a:schemeClr val="tx1"/>
                </a:solidFill>
                <a:effectLst/>
                <a:latin typeface="+mn-lt"/>
                <a:ea typeface="+mn-ea"/>
                <a:cs typeface="+mn-cs"/>
              </a:rPr>
              <a:t>图案</a:t>
            </a:r>
            <a:r>
              <a:rPr lang="en-US" altLang="zh-CN" sz="1200" b="0" i="0" kern="120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为了解决这个问题，我们提出了一个由五个步骤组成的方法。</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16</a:t>
            </a:fld>
            <a:endParaRPr lang="zh-CN" altLang="en-US"/>
          </a:p>
        </p:txBody>
      </p:sp>
    </p:spTree>
    <p:extLst>
      <p:ext uri="{BB962C8B-B14F-4D97-AF65-F5344CB8AC3E}">
        <p14:creationId xmlns:p14="http://schemas.microsoft.com/office/powerpoint/2010/main" val="57822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17</a:t>
            </a:fld>
            <a:endParaRPr lang="zh-CN" altLang="en-US"/>
          </a:p>
        </p:txBody>
      </p:sp>
    </p:spTree>
    <p:extLst>
      <p:ext uri="{BB962C8B-B14F-4D97-AF65-F5344CB8AC3E}">
        <p14:creationId xmlns:p14="http://schemas.microsoft.com/office/powerpoint/2010/main" val="2603766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18</a:t>
            </a:fld>
            <a:endParaRPr lang="zh-CN" altLang="en-US"/>
          </a:p>
        </p:txBody>
      </p:sp>
    </p:spTree>
    <p:extLst>
      <p:ext uri="{BB962C8B-B14F-4D97-AF65-F5344CB8AC3E}">
        <p14:creationId xmlns:p14="http://schemas.microsoft.com/office/powerpoint/2010/main" val="190913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19</a:t>
            </a:fld>
            <a:endParaRPr lang="zh-CN" altLang="en-US"/>
          </a:p>
        </p:txBody>
      </p:sp>
    </p:spTree>
    <p:extLst>
      <p:ext uri="{BB962C8B-B14F-4D97-AF65-F5344CB8AC3E}">
        <p14:creationId xmlns:p14="http://schemas.microsoft.com/office/powerpoint/2010/main" val="267700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2</a:t>
            </a:fld>
            <a:endParaRPr lang="zh-CN" altLang="en-US"/>
          </a:p>
        </p:txBody>
      </p:sp>
    </p:spTree>
    <p:extLst>
      <p:ext uri="{BB962C8B-B14F-4D97-AF65-F5344CB8AC3E}">
        <p14:creationId xmlns:p14="http://schemas.microsoft.com/office/powerpoint/2010/main" val="159600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在此步骤中，将为系统和指定的模式构造一组有向语义图。构建的过程分为三步：</a:t>
            </a:r>
            <a:r>
              <a:rPr lang="en-US" altLang="zh-CN" dirty="0"/>
              <a:t>A</a:t>
            </a:r>
            <a:r>
              <a:rPr lang="zh-CN" altLang="en-US" dirty="0"/>
              <a:t>、构造模式图；</a:t>
            </a:r>
            <a:r>
              <a:rPr lang="en-US" altLang="zh-CN" dirty="0"/>
              <a:t>B</a:t>
            </a:r>
            <a:r>
              <a:rPr lang="zh-CN" altLang="en-US" dirty="0"/>
              <a:t>、丰富系统图；</a:t>
            </a:r>
            <a:r>
              <a:rPr lang="en-US" altLang="zh-CN" dirty="0"/>
              <a:t>C</a:t>
            </a:r>
            <a:r>
              <a:rPr lang="zh-CN" altLang="en-US" dirty="0"/>
              <a:t>、根据算法构建语义图。在这些图中，节点是类，而边是它们之间的关系。</a:t>
            </a:r>
          </a:p>
        </p:txBody>
      </p:sp>
      <p:sp>
        <p:nvSpPr>
          <p:cNvPr id="4" name="灯片编号占位符 3"/>
          <p:cNvSpPr>
            <a:spLocks noGrp="1"/>
          </p:cNvSpPr>
          <p:nvPr>
            <p:ph type="sldNum" sz="quarter" idx="10"/>
          </p:nvPr>
        </p:nvSpPr>
        <p:spPr/>
        <p:txBody>
          <a:bodyPr/>
          <a:lstStyle/>
          <a:p>
            <a:fld id="{BA52CA35-3062-407C-A83C-49F792045B16}" type="slidenum">
              <a:rPr lang="zh-CN" altLang="en-US" smtClean="0"/>
              <a:t>20</a:t>
            </a:fld>
            <a:endParaRPr lang="zh-CN" altLang="en-US"/>
          </a:p>
        </p:txBody>
      </p:sp>
    </p:spTree>
    <p:extLst>
      <p:ext uri="{BB962C8B-B14F-4D97-AF65-F5344CB8AC3E}">
        <p14:creationId xmlns:p14="http://schemas.microsoft.com/office/powerpoint/2010/main" val="401938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在此步骤中，将为系统和指定的模式构造一组有向语义图。构建的过程分为三步：</a:t>
            </a:r>
            <a:r>
              <a:rPr lang="en-US" altLang="zh-CN" dirty="0"/>
              <a:t>A</a:t>
            </a:r>
            <a:r>
              <a:rPr lang="zh-CN" altLang="en-US" dirty="0"/>
              <a:t>、构造模式图；</a:t>
            </a:r>
            <a:r>
              <a:rPr lang="en-US" altLang="zh-CN" dirty="0"/>
              <a:t>B</a:t>
            </a:r>
            <a:r>
              <a:rPr lang="zh-CN" altLang="en-US" dirty="0"/>
              <a:t>、丰富系统图；</a:t>
            </a:r>
            <a:r>
              <a:rPr lang="en-US" altLang="zh-CN" dirty="0"/>
              <a:t>C</a:t>
            </a:r>
            <a:r>
              <a:rPr lang="zh-CN" altLang="en-US" dirty="0"/>
              <a:t>、根据算法构建语义图。在这些图中，节点是类，而边是它们之间的关系。</a:t>
            </a:r>
          </a:p>
        </p:txBody>
      </p:sp>
      <p:sp>
        <p:nvSpPr>
          <p:cNvPr id="4" name="灯片编号占位符 3"/>
          <p:cNvSpPr>
            <a:spLocks noGrp="1"/>
          </p:cNvSpPr>
          <p:nvPr>
            <p:ph type="sldNum" sz="quarter" idx="10"/>
          </p:nvPr>
        </p:nvSpPr>
        <p:spPr/>
        <p:txBody>
          <a:bodyPr/>
          <a:lstStyle/>
          <a:p>
            <a:fld id="{BA52CA35-3062-407C-A83C-49F792045B16}" type="slidenum">
              <a:rPr lang="zh-CN" altLang="en-US" smtClean="0"/>
              <a:t>21</a:t>
            </a:fld>
            <a:endParaRPr lang="zh-CN" altLang="en-US"/>
          </a:p>
        </p:txBody>
      </p:sp>
    </p:spTree>
    <p:extLst>
      <p:ext uri="{BB962C8B-B14F-4D97-AF65-F5344CB8AC3E}">
        <p14:creationId xmlns:p14="http://schemas.microsoft.com/office/powerpoint/2010/main" val="1437490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22</a:t>
            </a:fld>
            <a:endParaRPr lang="zh-CN" altLang="en-US"/>
          </a:p>
        </p:txBody>
      </p:sp>
    </p:spTree>
    <p:extLst>
      <p:ext uri="{BB962C8B-B14F-4D97-AF65-F5344CB8AC3E}">
        <p14:creationId xmlns:p14="http://schemas.microsoft.com/office/powerpoint/2010/main" val="4280924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边缘有六种模式，我们分别为它们分配特定的权重（质数）（表</a:t>
            </a:r>
            <a:r>
              <a:rPr lang="en-US" altLang="zh-CN" dirty="0"/>
              <a:t>1</a:t>
            </a:r>
            <a:r>
              <a:rPr lang="zh-CN" altLang="en-US" dirty="0"/>
              <a:t>）。对于每个节点，将其连接边的权重相乘，并将结果数作为其类型分配给相应的节点。</a:t>
            </a:r>
            <a:r>
              <a:rPr lang="zh-CN" altLang="zh-CN" sz="1200" kern="1200" dirty="0">
                <a:solidFill>
                  <a:schemeClr val="tx1"/>
                </a:solidFill>
                <a:effectLst/>
                <a:latin typeface="+mn-lt"/>
                <a:ea typeface="+mn-ea"/>
                <a:cs typeface="+mn-cs"/>
              </a:rPr>
              <a:t>构造模式图后，将获得一组节点类型（</a:t>
            </a:r>
            <a:r>
              <a:rPr lang="en-US" altLang="zh-CN" sz="1200" kern="1200" dirty="0">
                <a:solidFill>
                  <a:schemeClr val="tx1"/>
                </a:solidFill>
                <a:effectLst/>
                <a:latin typeface="+mn-lt"/>
                <a:ea typeface="+mn-ea"/>
                <a:cs typeface="+mn-cs"/>
              </a:rPr>
              <a:t>P {20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84}</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。（比如</a:t>
            </a:r>
            <a:r>
              <a:rPr lang="zh-CN" altLang="en-US" dirty="0"/>
              <a:t>，</a:t>
            </a:r>
            <a:r>
              <a:rPr lang="en-US" altLang="zh-CN" dirty="0"/>
              <a:t>20</a:t>
            </a:r>
            <a:r>
              <a:rPr lang="zh-CN" altLang="en-US" dirty="0"/>
              <a:t>分解为质数</a:t>
            </a:r>
            <a:r>
              <a:rPr lang="en-US" altLang="zh-CN" dirty="0"/>
              <a:t>{2</a:t>
            </a:r>
            <a:r>
              <a:rPr lang="zh-CN" altLang="en-US" dirty="0"/>
              <a:t>，</a:t>
            </a:r>
            <a:r>
              <a:rPr lang="en-US" altLang="zh-CN" dirty="0"/>
              <a:t>2</a:t>
            </a:r>
            <a:r>
              <a:rPr lang="zh-CN" altLang="en-US" dirty="0"/>
              <a:t>，</a:t>
            </a:r>
            <a:r>
              <a:rPr lang="en-US" altLang="zh-CN" dirty="0"/>
              <a:t>5}</a:t>
            </a:r>
            <a:r>
              <a:rPr lang="zh-CN" altLang="en-US" dirty="0"/>
              <a:t>，根据左表，表示具有三个传入边的节点。两个继承关系和一个聚合关系。）</a:t>
            </a:r>
          </a:p>
        </p:txBody>
      </p:sp>
      <p:sp>
        <p:nvSpPr>
          <p:cNvPr id="4" name="灯片编号占位符 3"/>
          <p:cNvSpPr>
            <a:spLocks noGrp="1"/>
          </p:cNvSpPr>
          <p:nvPr>
            <p:ph type="sldNum" sz="quarter" idx="10"/>
          </p:nvPr>
        </p:nvSpPr>
        <p:spPr/>
        <p:txBody>
          <a:bodyPr/>
          <a:lstStyle/>
          <a:p>
            <a:fld id="{BA52CA35-3062-407C-A83C-49F792045B16}" type="slidenum">
              <a:rPr lang="zh-CN" altLang="en-US" smtClean="0"/>
              <a:t>23</a:t>
            </a:fld>
            <a:endParaRPr lang="zh-CN" altLang="en-US"/>
          </a:p>
        </p:txBody>
      </p:sp>
    </p:spTree>
    <p:extLst>
      <p:ext uri="{BB962C8B-B14F-4D97-AF65-F5344CB8AC3E}">
        <p14:creationId xmlns:p14="http://schemas.microsoft.com/office/powerpoint/2010/main" val="2871047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在某些情况下，一个类跟其他类之间存在间接关系。在给系统图节点分配类型之前，我们应该根据相应的规则为，系统类图添加表示父关系的新边来丰富图。如果</a:t>
            </a:r>
            <a:r>
              <a:rPr lang="en-US" altLang="zh-CN" sz="1200" dirty="0"/>
              <a:t>A</a:t>
            </a:r>
            <a:r>
              <a:rPr lang="zh-CN" altLang="en-US" sz="1200" dirty="0"/>
              <a:t>到</a:t>
            </a:r>
            <a:r>
              <a:rPr lang="en-US" altLang="zh-CN" sz="1200" dirty="0"/>
              <a:t>B</a:t>
            </a:r>
            <a:r>
              <a:rPr lang="zh-CN" altLang="en-US" sz="1200" dirty="0"/>
              <a:t>属于继承关系，并且</a:t>
            </a:r>
            <a:r>
              <a:rPr lang="en-US" altLang="zh-CN" sz="1200" dirty="0"/>
              <a:t>B</a:t>
            </a:r>
            <a:r>
              <a:rPr lang="zh-CN" altLang="en-US" sz="1200" dirty="0"/>
              <a:t>到</a:t>
            </a:r>
            <a:r>
              <a:rPr lang="en-US" altLang="zh-CN" sz="1200" dirty="0"/>
              <a:t>C</a:t>
            </a:r>
            <a:r>
              <a:rPr lang="zh-CN" altLang="en-US" sz="1200" dirty="0"/>
              <a:t>属于关联关系，那么</a:t>
            </a:r>
            <a:r>
              <a:rPr lang="en-US" altLang="zh-CN" sz="1200" dirty="0"/>
              <a:t>A</a:t>
            </a:r>
            <a:r>
              <a:rPr lang="zh-CN" altLang="en-US" sz="1200" dirty="0"/>
              <a:t>到</a:t>
            </a:r>
            <a:r>
              <a:rPr lang="en-US" altLang="zh-CN" sz="1200" dirty="0"/>
              <a:t>C</a:t>
            </a:r>
            <a:r>
              <a:rPr lang="zh-CN" altLang="en-US" sz="1200" dirty="0"/>
              <a:t>属于关联关系。如果</a:t>
            </a:r>
            <a:r>
              <a:rPr lang="en-US" altLang="zh-CN" sz="1200" dirty="0"/>
              <a:t>A</a:t>
            </a:r>
            <a:r>
              <a:rPr lang="zh-CN" altLang="en-US" sz="1200" dirty="0"/>
              <a:t>到</a:t>
            </a:r>
            <a:r>
              <a:rPr lang="en-US" altLang="zh-CN" sz="1200" dirty="0"/>
              <a:t>B</a:t>
            </a:r>
            <a:r>
              <a:rPr lang="zh-CN" altLang="en-US" sz="1200" dirty="0"/>
              <a:t>属于继承关系，并且</a:t>
            </a:r>
            <a:r>
              <a:rPr lang="en-US" altLang="zh-CN" sz="1200" dirty="0"/>
              <a:t>B</a:t>
            </a:r>
            <a:r>
              <a:rPr lang="zh-CN" altLang="en-US" sz="1200" dirty="0"/>
              <a:t>到</a:t>
            </a:r>
            <a:r>
              <a:rPr lang="en-US" altLang="zh-CN" sz="1200" dirty="0"/>
              <a:t>C</a:t>
            </a:r>
            <a:r>
              <a:rPr lang="zh-CN" altLang="en-US" sz="1200" dirty="0"/>
              <a:t>属于继承关系，那么</a:t>
            </a:r>
            <a:r>
              <a:rPr lang="en-US" altLang="zh-CN" sz="1200" dirty="0"/>
              <a:t>A</a:t>
            </a:r>
            <a:r>
              <a:rPr lang="zh-CN" altLang="en-US" sz="1200" dirty="0"/>
              <a:t>到</a:t>
            </a:r>
            <a:r>
              <a:rPr lang="en-US" altLang="zh-CN" sz="1200" dirty="0"/>
              <a:t>C</a:t>
            </a:r>
            <a:r>
              <a:rPr lang="zh-CN" altLang="en-US" sz="1200" dirty="0"/>
              <a:t>属于继承关系。（因为类与类之间存在间接关系，所以要丰富图）</a:t>
            </a: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24</a:t>
            </a:fld>
            <a:endParaRPr lang="zh-CN" altLang="en-US"/>
          </a:p>
        </p:txBody>
      </p:sp>
    </p:spTree>
    <p:extLst>
      <p:ext uri="{BB962C8B-B14F-4D97-AF65-F5344CB8AC3E}">
        <p14:creationId xmlns:p14="http://schemas.microsoft.com/office/powerpoint/2010/main" val="3858351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a:t>
            </a:r>
            <a:r>
              <a:rPr lang="en-US" altLang="zh-CN" dirty="0"/>
              <a:t>G(V,E)</a:t>
            </a:r>
            <a:r>
              <a:rPr lang="zh-CN" altLang="en-US" dirty="0"/>
              <a:t>（丰富系统图</a:t>
            </a:r>
            <a:r>
              <a:rPr lang="en-US" altLang="zh-CN" dirty="0"/>
              <a:t>——</a:t>
            </a:r>
            <a:r>
              <a:rPr lang="zh-CN" altLang="en-US" sz="1200" b="0" i="0" kern="1200" dirty="0">
                <a:solidFill>
                  <a:schemeClr val="tx1"/>
                </a:solidFill>
                <a:effectLst/>
                <a:latin typeface="+mn-lt"/>
                <a:ea typeface="+mn-ea"/>
                <a:cs typeface="+mn-cs"/>
              </a:rPr>
              <a:t>边缘型系统图</a:t>
            </a:r>
            <a:r>
              <a:rPr lang="zh-CN" altLang="en-US" dirty="0"/>
              <a:t>）和</a:t>
            </a:r>
            <a:r>
              <a:rPr lang="en-US" altLang="zh-CN" dirty="0"/>
              <a:t>P</a:t>
            </a:r>
            <a:r>
              <a:rPr lang="zh-CN" altLang="en-US" dirty="0"/>
              <a:t>（</a:t>
            </a:r>
            <a:r>
              <a:rPr lang="zh-CN" altLang="en-US" sz="1200" b="0" i="0" kern="1200" dirty="0">
                <a:solidFill>
                  <a:schemeClr val="tx1"/>
                </a:solidFill>
                <a:effectLst/>
                <a:latin typeface="+mn-lt"/>
                <a:ea typeface="+mn-ea"/>
                <a:cs typeface="+mn-cs"/>
              </a:rPr>
              <a:t>从模式图中获得的节点类型集</a:t>
            </a:r>
            <a:r>
              <a:rPr lang="zh-CN" altLang="en-US" dirty="0"/>
              <a:t>）。输出：</a:t>
            </a:r>
            <a:r>
              <a:rPr lang="zh-CN" altLang="en-US" sz="1200" b="0" i="0" kern="1200" dirty="0">
                <a:solidFill>
                  <a:schemeClr val="tx1"/>
                </a:solidFill>
                <a:effectLst/>
                <a:latin typeface="+mn-lt"/>
                <a:ea typeface="+mn-ea"/>
                <a:cs typeface="+mn-cs"/>
              </a:rPr>
              <a:t>为系统中的每个节点</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设置节点类型</a:t>
            </a:r>
            <a:r>
              <a:rPr lang="en-US" altLang="zh-CN" sz="1200" b="0" i="0" kern="1200" dirty="0">
                <a:solidFill>
                  <a:schemeClr val="tx1"/>
                </a:solidFill>
                <a:effectLst/>
                <a:latin typeface="+mn-lt"/>
                <a:ea typeface="+mn-ea"/>
                <a:cs typeface="+mn-cs"/>
              </a:rPr>
              <a:t>t(v)</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25</a:t>
            </a:fld>
            <a:endParaRPr lang="zh-CN" altLang="en-US"/>
          </a:p>
        </p:txBody>
      </p:sp>
    </p:spTree>
    <p:extLst>
      <p:ext uri="{BB962C8B-B14F-4D97-AF65-F5344CB8AC3E}">
        <p14:creationId xmlns:p14="http://schemas.microsoft.com/office/powerpoint/2010/main" val="4118685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）代表它们相应的语义图</a:t>
            </a:r>
            <a:r>
              <a:rPr lang="zh-CN" altLang="en-US" sz="1200" kern="1200" dirty="0">
                <a:solidFill>
                  <a:schemeClr val="tx1"/>
                </a:solidFill>
                <a:effectLst/>
                <a:latin typeface="+mn-lt"/>
                <a:ea typeface="+mn-ea"/>
                <a:cs typeface="+mn-cs"/>
              </a:rPr>
              <a:t>，如图所示，在构造模式图（</a:t>
            </a:r>
            <a:r>
              <a:rPr lang="en-US" altLang="zh-CN" sz="1200" kern="1200" dirty="0">
                <a:solidFill>
                  <a:schemeClr val="tx1"/>
                </a:solidFill>
                <a:effectLst/>
                <a:latin typeface="+mn-lt"/>
                <a:ea typeface="+mn-ea"/>
                <a:cs typeface="+mn-cs"/>
              </a:rPr>
              <a:t>case</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））之后，集合</a:t>
            </a:r>
            <a:r>
              <a:rPr lang="en-US" altLang="zh-CN" sz="1200" kern="1200" dirty="0">
                <a:solidFill>
                  <a:schemeClr val="tx1"/>
                </a:solidFill>
                <a:effectLst/>
                <a:latin typeface="+mn-lt"/>
                <a:ea typeface="+mn-ea"/>
                <a:cs typeface="+mn-cs"/>
              </a:rPr>
              <a:t>P</a:t>
            </a:r>
            <a:r>
              <a:rPr lang="zh-CN" altLang="en-US" sz="1200" kern="1200" dirty="0">
                <a:solidFill>
                  <a:schemeClr val="tx1"/>
                </a:solidFill>
                <a:effectLst/>
                <a:latin typeface="+mn-lt"/>
                <a:ea typeface="+mn-ea"/>
                <a:cs typeface="+mn-cs"/>
              </a:rPr>
              <a:t>将有三个元素</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84}</a:t>
            </a:r>
            <a:r>
              <a:rPr lang="zh-CN" altLang="en-US" sz="1200" kern="1200" dirty="0">
                <a:solidFill>
                  <a:schemeClr val="tx1"/>
                </a:solidFill>
                <a:effectLst/>
                <a:latin typeface="+mn-lt"/>
                <a:ea typeface="+mn-ea"/>
                <a:cs typeface="+mn-cs"/>
              </a:rPr>
              <a:t>。类型</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的素因式分解是</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，根据表</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，它表示有三个传入边的节点。两个继承，一个聚合。类型</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指定具有类型继承的一个外缘的节点。最后，类型</a:t>
            </a:r>
            <a:r>
              <a:rPr lang="en-US" altLang="zh-CN" sz="1200" kern="1200" dirty="0">
                <a:solidFill>
                  <a:schemeClr val="tx1"/>
                </a:solidFill>
                <a:effectLst/>
                <a:latin typeface="+mn-lt"/>
                <a:ea typeface="+mn-ea"/>
                <a:cs typeface="+mn-cs"/>
              </a:rPr>
              <a:t>84</a:t>
            </a:r>
            <a:r>
              <a:rPr lang="zh-CN" altLang="en-US" sz="1200" kern="1200" dirty="0">
                <a:solidFill>
                  <a:schemeClr val="tx1"/>
                </a:solidFill>
                <a:effectLst/>
                <a:latin typeface="+mn-lt"/>
                <a:ea typeface="+mn-ea"/>
                <a:cs typeface="+mn-cs"/>
              </a:rPr>
              <a:t>表示有两个输出边的节点，一个聚合，一个继承，两个继承（注意：</a:t>
            </a:r>
            <a:r>
              <a:rPr lang="en-US" altLang="zh-CN" sz="1200" kern="1200" dirty="0">
                <a:solidFill>
                  <a:schemeClr val="tx1"/>
                </a:solidFill>
                <a:effectLst/>
                <a:latin typeface="+mn-lt"/>
                <a:ea typeface="+mn-ea"/>
                <a:cs typeface="+mn-cs"/>
              </a:rPr>
              <a:t>84</a:t>
            </a:r>
            <a:r>
              <a:rPr lang="zh-CN" altLang="en-US" sz="1200" kern="1200" dirty="0">
                <a:solidFill>
                  <a:schemeClr val="tx1"/>
                </a:solidFill>
                <a:effectLst/>
                <a:latin typeface="+mn-lt"/>
                <a:ea typeface="+mn-ea"/>
                <a:cs typeface="+mn-cs"/>
              </a:rPr>
              <a:t>的主因子分解是</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26</a:t>
            </a:fld>
            <a:endParaRPr lang="zh-CN" altLang="en-US"/>
          </a:p>
        </p:txBody>
      </p:sp>
    </p:spTree>
    <p:extLst>
      <p:ext uri="{BB962C8B-B14F-4D97-AF65-F5344CB8AC3E}">
        <p14:creationId xmlns:p14="http://schemas.microsoft.com/office/powerpoint/2010/main" val="242411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在对系统图（</a:t>
            </a:r>
            <a:r>
              <a:rPr lang="en-US" altLang="zh-CN" dirty="0"/>
              <a:t>case</a:t>
            </a:r>
            <a:r>
              <a:rPr lang="zh-CN" altLang="en-US" dirty="0"/>
              <a:t>（</a:t>
            </a:r>
            <a:r>
              <a:rPr lang="en-US" altLang="zh-CN" dirty="0"/>
              <a:t>d</a:t>
            </a:r>
            <a:r>
              <a:rPr lang="zh-CN" altLang="en-US" dirty="0"/>
              <a:t>））进行丰富之后，通过考虑集合，基于算法</a:t>
            </a:r>
            <a:r>
              <a:rPr lang="en-US" altLang="zh-CN" dirty="0"/>
              <a:t>1</a:t>
            </a:r>
            <a:r>
              <a:rPr lang="zh-CN" altLang="en-US" dirty="0"/>
              <a:t>对系统节点进行类型化。</a:t>
            </a:r>
          </a:p>
        </p:txBody>
      </p:sp>
      <p:sp>
        <p:nvSpPr>
          <p:cNvPr id="4" name="灯片编号占位符 3"/>
          <p:cNvSpPr>
            <a:spLocks noGrp="1"/>
          </p:cNvSpPr>
          <p:nvPr>
            <p:ph type="sldNum" sz="quarter" idx="10"/>
          </p:nvPr>
        </p:nvSpPr>
        <p:spPr/>
        <p:txBody>
          <a:bodyPr/>
          <a:lstStyle/>
          <a:p>
            <a:fld id="{BA52CA35-3062-407C-A83C-49F792045B16}" type="slidenum">
              <a:rPr lang="zh-CN" altLang="en-US" smtClean="0"/>
              <a:t>27</a:t>
            </a:fld>
            <a:endParaRPr lang="zh-CN" altLang="en-US"/>
          </a:p>
        </p:txBody>
      </p:sp>
    </p:spTree>
    <p:extLst>
      <p:ext uri="{BB962C8B-B14F-4D97-AF65-F5344CB8AC3E}">
        <p14:creationId xmlns:p14="http://schemas.microsoft.com/office/powerpoint/2010/main" val="394847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28</a:t>
            </a:fld>
            <a:endParaRPr lang="zh-CN" altLang="en-US"/>
          </a:p>
        </p:txBody>
      </p:sp>
    </p:spTree>
    <p:extLst>
      <p:ext uri="{BB962C8B-B14F-4D97-AF65-F5344CB8AC3E}">
        <p14:creationId xmlns:p14="http://schemas.microsoft.com/office/powerpoint/2010/main" val="1697883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a:t>
            </a:r>
            <a:r>
              <a:rPr lang="en-US" altLang="zh-CN" dirty="0"/>
              <a:t>7</a:t>
            </a:r>
            <a:r>
              <a:rPr lang="zh-CN" altLang="en-US" dirty="0"/>
              <a:t>（</a:t>
            </a:r>
            <a:r>
              <a:rPr lang="en-US" altLang="zh-CN" dirty="0"/>
              <a:t>c</a:t>
            </a:r>
            <a:r>
              <a:rPr lang="zh-CN" altLang="en-US" dirty="0"/>
              <a:t>）所示，存在四种类型的有效边：</a:t>
            </a:r>
          </a:p>
          <a:p>
            <a:r>
              <a:rPr lang="zh-CN" altLang="en-US" dirty="0"/>
              <a:t>类型“继承”的边将类型“ </a:t>
            </a:r>
            <a:r>
              <a:rPr lang="en-US" altLang="zh-CN" dirty="0"/>
              <a:t>3”</a:t>
            </a:r>
            <a:r>
              <a:rPr lang="zh-CN" altLang="en-US" dirty="0"/>
              <a:t>的节点连接到类型“ </a:t>
            </a:r>
            <a:r>
              <a:rPr lang="en-US" altLang="zh-CN" dirty="0"/>
              <a:t>20”</a:t>
            </a:r>
            <a:r>
              <a:rPr lang="zh-CN" altLang="en-US" dirty="0"/>
              <a:t>的节点。</a:t>
            </a:r>
          </a:p>
          <a:p>
            <a:r>
              <a:rPr lang="zh-CN" altLang="en-US" dirty="0"/>
              <a:t>类型“继承”的边缘将类型“ </a:t>
            </a:r>
            <a:r>
              <a:rPr lang="en-US" altLang="zh-CN" dirty="0"/>
              <a:t>3”</a:t>
            </a:r>
            <a:r>
              <a:rPr lang="zh-CN" altLang="en-US" dirty="0"/>
              <a:t>的节点连接到类型“ </a:t>
            </a:r>
            <a:r>
              <a:rPr lang="en-US" altLang="zh-CN" dirty="0"/>
              <a:t>84”</a:t>
            </a:r>
            <a:r>
              <a:rPr lang="zh-CN" altLang="en-US" dirty="0"/>
              <a:t>的节点。</a:t>
            </a:r>
          </a:p>
          <a:p>
            <a:r>
              <a:rPr lang="zh-CN" altLang="en-US" dirty="0"/>
              <a:t>将“ </a:t>
            </a:r>
            <a:r>
              <a:rPr lang="en-US" altLang="zh-CN" dirty="0"/>
              <a:t>84”</a:t>
            </a:r>
            <a:r>
              <a:rPr lang="zh-CN" altLang="en-US" dirty="0"/>
              <a:t>类型的节点连接到“ </a:t>
            </a:r>
            <a:r>
              <a:rPr lang="en-US" altLang="zh-CN" dirty="0"/>
              <a:t>20”</a:t>
            </a:r>
            <a:r>
              <a:rPr lang="zh-CN" altLang="en-US" dirty="0"/>
              <a:t>类型的节点的“继承”类型的边。</a:t>
            </a:r>
          </a:p>
          <a:p>
            <a:r>
              <a:rPr lang="zh-CN" altLang="en-US" dirty="0"/>
              <a:t>将“ </a:t>
            </a:r>
            <a:r>
              <a:rPr lang="en-US" altLang="zh-CN" dirty="0"/>
              <a:t>84”</a:t>
            </a:r>
            <a:r>
              <a:rPr lang="zh-CN" altLang="en-US" dirty="0"/>
              <a:t>类型的节点连接到“ </a:t>
            </a:r>
            <a:r>
              <a:rPr lang="en-US" altLang="zh-CN" dirty="0"/>
              <a:t>20”</a:t>
            </a:r>
            <a:r>
              <a:rPr lang="zh-CN" altLang="en-US" dirty="0"/>
              <a:t>类型的节点的“聚合”类型的边缘。</a:t>
            </a:r>
          </a:p>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29</a:t>
            </a:fld>
            <a:endParaRPr lang="zh-CN" altLang="en-US"/>
          </a:p>
        </p:txBody>
      </p:sp>
    </p:spTree>
    <p:extLst>
      <p:ext uri="{BB962C8B-B14F-4D97-AF65-F5344CB8AC3E}">
        <p14:creationId xmlns:p14="http://schemas.microsoft.com/office/powerpoint/2010/main" val="2628588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a:t>
            </a:fld>
            <a:endParaRPr lang="zh-CN" altLang="en-US"/>
          </a:p>
        </p:txBody>
      </p:sp>
    </p:spTree>
    <p:extLst>
      <p:ext uri="{BB962C8B-B14F-4D97-AF65-F5344CB8AC3E}">
        <p14:creationId xmlns:p14="http://schemas.microsoft.com/office/powerpoint/2010/main" val="129725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a:t>
            </a:r>
            <a:r>
              <a:rPr lang="en-US" altLang="zh-CN" dirty="0"/>
              <a:t>7</a:t>
            </a:r>
            <a:r>
              <a:rPr lang="zh-CN" altLang="en-US" dirty="0"/>
              <a:t>（</a:t>
            </a:r>
            <a:r>
              <a:rPr lang="en-US" altLang="zh-CN" dirty="0"/>
              <a:t>c</a:t>
            </a:r>
            <a:r>
              <a:rPr lang="zh-CN" altLang="en-US" dirty="0"/>
              <a:t>）所示，存在四种类型的有效边：</a:t>
            </a:r>
          </a:p>
          <a:p>
            <a:r>
              <a:rPr lang="zh-CN" altLang="en-US" dirty="0"/>
              <a:t>类型“继承”的边将类型“ </a:t>
            </a:r>
            <a:r>
              <a:rPr lang="en-US" altLang="zh-CN" dirty="0"/>
              <a:t>3”</a:t>
            </a:r>
            <a:r>
              <a:rPr lang="zh-CN" altLang="en-US" dirty="0"/>
              <a:t>的节点连接到类型“ </a:t>
            </a:r>
            <a:r>
              <a:rPr lang="en-US" altLang="zh-CN" dirty="0"/>
              <a:t>20”</a:t>
            </a:r>
            <a:r>
              <a:rPr lang="zh-CN" altLang="en-US" dirty="0"/>
              <a:t>的节点。</a:t>
            </a:r>
          </a:p>
          <a:p>
            <a:r>
              <a:rPr lang="zh-CN" altLang="en-US" dirty="0"/>
              <a:t>类型“继承”的边缘将类型“ </a:t>
            </a:r>
            <a:r>
              <a:rPr lang="en-US" altLang="zh-CN" dirty="0"/>
              <a:t>3”</a:t>
            </a:r>
            <a:r>
              <a:rPr lang="zh-CN" altLang="en-US" dirty="0"/>
              <a:t>的节点连接到类型“ </a:t>
            </a:r>
            <a:r>
              <a:rPr lang="en-US" altLang="zh-CN" dirty="0"/>
              <a:t>84”</a:t>
            </a:r>
            <a:r>
              <a:rPr lang="zh-CN" altLang="en-US" dirty="0"/>
              <a:t>的节点。</a:t>
            </a:r>
          </a:p>
          <a:p>
            <a:r>
              <a:rPr lang="zh-CN" altLang="en-US" dirty="0"/>
              <a:t>将“ </a:t>
            </a:r>
            <a:r>
              <a:rPr lang="en-US" altLang="zh-CN" dirty="0"/>
              <a:t>84”</a:t>
            </a:r>
            <a:r>
              <a:rPr lang="zh-CN" altLang="en-US" dirty="0"/>
              <a:t>类型的节点连接到“ </a:t>
            </a:r>
            <a:r>
              <a:rPr lang="en-US" altLang="zh-CN" dirty="0"/>
              <a:t>20”</a:t>
            </a:r>
            <a:r>
              <a:rPr lang="zh-CN" altLang="en-US" dirty="0"/>
              <a:t>类型的节点的“继承”类型的边。</a:t>
            </a:r>
          </a:p>
          <a:p>
            <a:r>
              <a:rPr lang="zh-CN" altLang="en-US" dirty="0"/>
              <a:t>将“ </a:t>
            </a:r>
            <a:r>
              <a:rPr lang="en-US" altLang="zh-CN" dirty="0"/>
              <a:t>84”</a:t>
            </a:r>
            <a:r>
              <a:rPr lang="zh-CN" altLang="en-US" dirty="0"/>
              <a:t>类型的节点连接到“ </a:t>
            </a:r>
            <a:r>
              <a:rPr lang="en-US" altLang="zh-CN" dirty="0"/>
              <a:t>20”</a:t>
            </a:r>
            <a:r>
              <a:rPr lang="zh-CN" altLang="en-US" dirty="0"/>
              <a:t>类型的节点的“聚合”类型的边缘。</a:t>
            </a:r>
          </a:p>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30</a:t>
            </a:fld>
            <a:endParaRPr lang="zh-CN" altLang="en-US"/>
          </a:p>
        </p:txBody>
      </p:sp>
    </p:spTree>
    <p:extLst>
      <p:ext uri="{BB962C8B-B14F-4D97-AF65-F5344CB8AC3E}">
        <p14:creationId xmlns:p14="http://schemas.microsoft.com/office/powerpoint/2010/main" val="489537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31</a:t>
            </a:fld>
            <a:endParaRPr lang="zh-CN" altLang="en-US"/>
          </a:p>
        </p:txBody>
      </p:sp>
    </p:spTree>
    <p:extLst>
      <p:ext uri="{BB962C8B-B14F-4D97-AF65-F5344CB8AC3E}">
        <p14:creationId xmlns:p14="http://schemas.microsoft.com/office/powerpoint/2010/main" val="357280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a:t>
            </a:r>
            <a:r>
              <a:rPr lang="en-US" altLang="zh-CN" dirty="0"/>
              <a:t>7</a:t>
            </a:r>
            <a:r>
              <a:rPr lang="zh-CN" altLang="en-US" dirty="0"/>
              <a:t>（</a:t>
            </a:r>
            <a:r>
              <a:rPr lang="en-US" altLang="zh-CN" dirty="0"/>
              <a:t>c</a:t>
            </a:r>
            <a:r>
              <a:rPr lang="zh-CN" altLang="en-US" dirty="0"/>
              <a:t>）所示，存在四种类型的有效边：</a:t>
            </a:r>
          </a:p>
          <a:p>
            <a:r>
              <a:rPr lang="zh-CN" altLang="en-US" dirty="0"/>
              <a:t>类型“继承”的边将类型“ </a:t>
            </a:r>
            <a:r>
              <a:rPr lang="en-US" altLang="zh-CN" dirty="0"/>
              <a:t>3”</a:t>
            </a:r>
            <a:r>
              <a:rPr lang="zh-CN" altLang="en-US" dirty="0"/>
              <a:t>的节点连接到类型“ </a:t>
            </a:r>
            <a:r>
              <a:rPr lang="en-US" altLang="zh-CN" dirty="0"/>
              <a:t>20”</a:t>
            </a:r>
            <a:r>
              <a:rPr lang="zh-CN" altLang="en-US" dirty="0"/>
              <a:t>的节点。</a:t>
            </a:r>
          </a:p>
          <a:p>
            <a:r>
              <a:rPr lang="zh-CN" altLang="en-US" dirty="0"/>
              <a:t>类型“继承”的边缘将类型“ </a:t>
            </a:r>
            <a:r>
              <a:rPr lang="en-US" altLang="zh-CN" dirty="0"/>
              <a:t>3”</a:t>
            </a:r>
            <a:r>
              <a:rPr lang="zh-CN" altLang="en-US" dirty="0"/>
              <a:t>的节点连接到类型“ </a:t>
            </a:r>
            <a:r>
              <a:rPr lang="en-US" altLang="zh-CN" dirty="0"/>
              <a:t>84”</a:t>
            </a:r>
            <a:r>
              <a:rPr lang="zh-CN" altLang="en-US" dirty="0"/>
              <a:t>的节点。</a:t>
            </a:r>
          </a:p>
          <a:p>
            <a:r>
              <a:rPr lang="zh-CN" altLang="en-US" dirty="0"/>
              <a:t>将“ </a:t>
            </a:r>
            <a:r>
              <a:rPr lang="en-US" altLang="zh-CN" dirty="0"/>
              <a:t>84”</a:t>
            </a:r>
            <a:r>
              <a:rPr lang="zh-CN" altLang="en-US" dirty="0"/>
              <a:t>类型的节点连接到“ </a:t>
            </a:r>
            <a:r>
              <a:rPr lang="en-US" altLang="zh-CN" dirty="0"/>
              <a:t>20”</a:t>
            </a:r>
            <a:r>
              <a:rPr lang="zh-CN" altLang="en-US" dirty="0"/>
              <a:t>类型的节点的“继承”类型的边。</a:t>
            </a:r>
          </a:p>
          <a:p>
            <a:r>
              <a:rPr lang="zh-CN" altLang="en-US" dirty="0"/>
              <a:t>将“ </a:t>
            </a:r>
            <a:r>
              <a:rPr lang="en-US" altLang="zh-CN" dirty="0"/>
              <a:t>84”</a:t>
            </a:r>
            <a:r>
              <a:rPr lang="zh-CN" altLang="en-US" dirty="0"/>
              <a:t>类型的节点连接到“ </a:t>
            </a:r>
            <a:r>
              <a:rPr lang="en-US" altLang="zh-CN" dirty="0"/>
              <a:t>20”</a:t>
            </a:r>
            <a:r>
              <a:rPr lang="zh-CN" altLang="en-US" dirty="0"/>
              <a:t>类型的节点的“聚合”类型的边缘。</a:t>
            </a:r>
          </a:p>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32</a:t>
            </a:fld>
            <a:endParaRPr lang="zh-CN" altLang="en-US"/>
          </a:p>
        </p:txBody>
      </p:sp>
    </p:spTree>
    <p:extLst>
      <p:ext uri="{BB962C8B-B14F-4D97-AF65-F5344CB8AC3E}">
        <p14:creationId xmlns:p14="http://schemas.microsoft.com/office/powerpoint/2010/main" val="723627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33</a:t>
            </a:fld>
            <a:endParaRPr lang="zh-CN" altLang="en-US"/>
          </a:p>
        </p:txBody>
      </p:sp>
    </p:spTree>
    <p:extLst>
      <p:ext uri="{BB962C8B-B14F-4D97-AF65-F5344CB8AC3E}">
        <p14:creationId xmlns:p14="http://schemas.microsoft.com/office/powerpoint/2010/main" val="2740052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a:t>
            </a:r>
            <a:r>
              <a:rPr lang="en-US" altLang="zh-CN" dirty="0"/>
              <a:t>7</a:t>
            </a:r>
            <a:r>
              <a:rPr lang="zh-CN" altLang="en-US" dirty="0"/>
              <a:t>（</a:t>
            </a:r>
            <a:r>
              <a:rPr lang="en-US" altLang="zh-CN" dirty="0"/>
              <a:t>c</a:t>
            </a:r>
            <a:r>
              <a:rPr lang="zh-CN" altLang="en-US" dirty="0"/>
              <a:t>）所示，存在四种类型的有效边：</a:t>
            </a:r>
          </a:p>
          <a:p>
            <a:r>
              <a:rPr lang="zh-CN" altLang="en-US" dirty="0"/>
              <a:t>类型“继承”的边将类型“ </a:t>
            </a:r>
            <a:r>
              <a:rPr lang="en-US" altLang="zh-CN" dirty="0"/>
              <a:t>3”</a:t>
            </a:r>
            <a:r>
              <a:rPr lang="zh-CN" altLang="en-US" dirty="0"/>
              <a:t>的节点连接到类型“ </a:t>
            </a:r>
            <a:r>
              <a:rPr lang="en-US" altLang="zh-CN" dirty="0"/>
              <a:t>20”</a:t>
            </a:r>
            <a:r>
              <a:rPr lang="zh-CN" altLang="en-US" dirty="0"/>
              <a:t>的节点。</a:t>
            </a:r>
          </a:p>
          <a:p>
            <a:r>
              <a:rPr lang="zh-CN" altLang="en-US" dirty="0"/>
              <a:t>类型“继承”的边缘将类型“ </a:t>
            </a:r>
            <a:r>
              <a:rPr lang="en-US" altLang="zh-CN" dirty="0"/>
              <a:t>3”</a:t>
            </a:r>
            <a:r>
              <a:rPr lang="zh-CN" altLang="en-US" dirty="0"/>
              <a:t>的节点连接到类型“ </a:t>
            </a:r>
            <a:r>
              <a:rPr lang="en-US" altLang="zh-CN" dirty="0"/>
              <a:t>84”</a:t>
            </a:r>
            <a:r>
              <a:rPr lang="zh-CN" altLang="en-US" dirty="0"/>
              <a:t>的节点。</a:t>
            </a:r>
          </a:p>
          <a:p>
            <a:r>
              <a:rPr lang="zh-CN" altLang="en-US" dirty="0"/>
              <a:t>将“ </a:t>
            </a:r>
            <a:r>
              <a:rPr lang="en-US" altLang="zh-CN" dirty="0"/>
              <a:t>84”</a:t>
            </a:r>
            <a:r>
              <a:rPr lang="zh-CN" altLang="en-US" dirty="0"/>
              <a:t>类型的节点连接到“ </a:t>
            </a:r>
            <a:r>
              <a:rPr lang="en-US" altLang="zh-CN" dirty="0"/>
              <a:t>20”</a:t>
            </a:r>
            <a:r>
              <a:rPr lang="zh-CN" altLang="en-US" dirty="0"/>
              <a:t>类型的节点的“继承”类型的边。</a:t>
            </a:r>
          </a:p>
          <a:p>
            <a:r>
              <a:rPr lang="zh-CN" altLang="en-US" dirty="0"/>
              <a:t>将“ </a:t>
            </a:r>
            <a:r>
              <a:rPr lang="en-US" altLang="zh-CN" dirty="0"/>
              <a:t>84”</a:t>
            </a:r>
            <a:r>
              <a:rPr lang="zh-CN" altLang="en-US" dirty="0"/>
              <a:t>类型的节点连接到“ </a:t>
            </a:r>
            <a:r>
              <a:rPr lang="en-US" altLang="zh-CN" dirty="0"/>
              <a:t>20”</a:t>
            </a:r>
            <a:r>
              <a:rPr lang="zh-CN" altLang="en-US" dirty="0"/>
              <a:t>类型的节点的“聚合”类型的边缘。</a:t>
            </a:r>
          </a:p>
          <a:p>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34</a:t>
            </a:fld>
            <a:endParaRPr lang="zh-CN" altLang="en-US"/>
          </a:p>
        </p:txBody>
      </p:sp>
    </p:spTree>
    <p:extLst>
      <p:ext uri="{BB962C8B-B14F-4D97-AF65-F5344CB8AC3E}">
        <p14:creationId xmlns:p14="http://schemas.microsoft.com/office/powerpoint/2010/main" val="2773751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35</a:t>
            </a:fld>
            <a:endParaRPr lang="zh-CN" altLang="en-US"/>
          </a:p>
        </p:txBody>
      </p:sp>
    </p:spTree>
    <p:extLst>
      <p:ext uri="{BB962C8B-B14F-4D97-AF65-F5344CB8AC3E}">
        <p14:creationId xmlns:p14="http://schemas.microsoft.com/office/powerpoint/2010/main" val="180317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为了评估本文的方法，在以上三个开源项目中进行对比 实验。选这三个项目的原因是因为它们广泛被使用为设计模式检测的基石，并且</a:t>
            </a:r>
            <a:r>
              <a:rPr lang="zh-CN" altLang="en-US" sz="1200" b="0" i="0" kern="1200" dirty="0">
                <a:solidFill>
                  <a:schemeClr val="tx1"/>
                </a:solidFill>
                <a:effectLst/>
                <a:latin typeface="+mn-lt"/>
                <a:ea typeface="+mn-ea"/>
                <a:cs typeface="+mn-cs"/>
              </a:rPr>
              <a:t>我们可以将我们的结果与不同工具在相同情况下的结果进行比较。表</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展示了软件系统在实验中使用的特征。</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36</a:t>
            </a:fld>
            <a:endParaRPr lang="zh-CN" altLang="en-US"/>
          </a:p>
        </p:txBody>
      </p:sp>
    </p:spTree>
    <p:extLst>
      <p:ext uri="{BB962C8B-B14F-4D97-AF65-F5344CB8AC3E}">
        <p14:creationId xmlns:p14="http://schemas.microsoft.com/office/powerpoint/2010/main" val="567435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37</a:t>
            </a:fld>
            <a:endParaRPr lang="zh-CN" altLang="en-US"/>
          </a:p>
        </p:txBody>
      </p:sp>
    </p:spTree>
    <p:extLst>
      <p:ext uri="{BB962C8B-B14F-4D97-AF65-F5344CB8AC3E}">
        <p14:creationId xmlns:p14="http://schemas.microsoft.com/office/powerpoint/2010/main" val="2660408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38</a:t>
            </a:fld>
            <a:endParaRPr lang="zh-CN" altLang="en-US"/>
          </a:p>
        </p:txBody>
      </p:sp>
    </p:spTree>
    <p:extLst>
      <p:ext uri="{BB962C8B-B14F-4D97-AF65-F5344CB8AC3E}">
        <p14:creationId xmlns:p14="http://schemas.microsoft.com/office/powerpoint/2010/main" val="1698949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39</a:t>
            </a:fld>
            <a:endParaRPr lang="zh-CN" altLang="en-US"/>
          </a:p>
        </p:txBody>
      </p:sp>
    </p:spTree>
    <p:extLst>
      <p:ext uri="{BB962C8B-B14F-4D97-AF65-F5344CB8AC3E}">
        <p14:creationId xmlns:p14="http://schemas.microsoft.com/office/powerpoint/2010/main" val="1539253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设计模式是对类，对象以及它们之间的关系的描述，可以对它们进行设计以克服特定上下文中的典型设计问题。近年来，设计模式封装了宝贵的知识，并在很大程度上影响了设计质量，因此在软件工程研究领域和实践中受到越来越多的关注。搜索，选择，应用，验证和检测设计模式是与此关注点相关的重要问题。通过搜索模式，我们意味着获得有关现有模式的信息，通过选择模式，我们意味着在候选模式列表中选择模式</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。应用设计模式是在软件开发过程中应用和合并模式的过程。</a:t>
            </a:r>
            <a:r>
              <a:rPr lang="zh-CN" altLang="en-US" sz="1200" kern="1200" dirty="0">
                <a:solidFill>
                  <a:schemeClr val="tx1"/>
                </a:solidFill>
                <a:effectLst/>
                <a:latin typeface="+mn-lt"/>
                <a:ea typeface="+mn-ea"/>
                <a:cs typeface="+mn-cs"/>
              </a:rPr>
              <a:t>设计模式是解决软件设计中特定环境下常见问题的策略。在重构过程中，从源代码</a:t>
            </a:r>
            <a:r>
              <a:rPr lang="en-US" altLang="zh-CN" sz="1200" kern="1200" dirty="0">
                <a:solidFill>
                  <a:schemeClr val="tx1"/>
                </a:solidFill>
                <a:effectLst/>
                <a:latin typeface="+mn-lt"/>
                <a:ea typeface="+mn-ea"/>
                <a:cs typeface="+mn-cs"/>
              </a:rPr>
              <a:t>car</a:t>
            </a:r>
            <a:r>
              <a:rPr lang="zh-CN" altLang="en-US" sz="1200" kern="1200" dirty="0">
                <a:solidFill>
                  <a:schemeClr val="tx1"/>
                </a:solidFill>
                <a:effectLst/>
                <a:latin typeface="+mn-lt"/>
                <a:ea typeface="+mn-ea"/>
                <a:cs typeface="+mn-cs"/>
              </a:rPr>
              <a:t>中检测设计模式实例在理解大型复杂软件系统中起着重要作用。然而，检测设计模式实例并不是一项简单的任务。本文基于图论，提出了一种新的设计模式检测方法。提出的检测过程被细分为两个连续的阶段。在第一个阶段，我们关注模式的结构签名的语义和语法。为此，所研究的系统和要求检测的模式被转换为语义图。现在，将最初的问题转换为在模式图的系统图中寻找匹配项的问题。为了减少探索空间，根据一组预先确定的标准，将系统图分解为可能的子系统图。在应用语义匹配算法并获得候选实例后，通过分析模式的行为特征，在第二阶段获得最终匹配。建议的技术的性能在三个开源系统上进行了评估，包括精度和召回度量。结果表明了该方法的有效性和准确性</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a:t>
            </a:fld>
            <a:endParaRPr lang="zh-CN" altLang="en-US"/>
          </a:p>
        </p:txBody>
      </p:sp>
    </p:spTree>
    <p:extLst>
      <p:ext uri="{BB962C8B-B14F-4D97-AF65-F5344CB8AC3E}">
        <p14:creationId xmlns:p14="http://schemas.microsoft.com/office/powerpoint/2010/main" val="337280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40</a:t>
            </a:fld>
            <a:endParaRPr lang="zh-CN" altLang="en-US"/>
          </a:p>
        </p:txBody>
      </p:sp>
    </p:spTree>
    <p:extLst>
      <p:ext uri="{BB962C8B-B14F-4D97-AF65-F5344CB8AC3E}">
        <p14:creationId xmlns:p14="http://schemas.microsoft.com/office/powerpoint/2010/main" val="3849967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41</a:t>
            </a:fld>
            <a:endParaRPr lang="zh-CN" altLang="en-US"/>
          </a:p>
        </p:txBody>
      </p:sp>
    </p:spTree>
    <p:extLst>
      <p:ext uri="{BB962C8B-B14F-4D97-AF65-F5344CB8AC3E}">
        <p14:creationId xmlns:p14="http://schemas.microsoft.com/office/powerpoint/2010/main" val="1810274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48882-9570-4FE7-8256-79B3B154673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30827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43</a:t>
            </a:fld>
            <a:endParaRPr lang="zh-CN" altLang="en-US"/>
          </a:p>
        </p:txBody>
      </p:sp>
    </p:spTree>
    <p:extLst>
      <p:ext uri="{BB962C8B-B14F-4D97-AF65-F5344CB8AC3E}">
        <p14:creationId xmlns:p14="http://schemas.microsoft.com/office/powerpoint/2010/main" val="3262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5</a:t>
            </a:fld>
            <a:endParaRPr lang="zh-CN" altLang="en-US"/>
          </a:p>
        </p:txBody>
      </p:sp>
    </p:spTree>
    <p:extLst>
      <p:ext uri="{BB962C8B-B14F-4D97-AF65-F5344CB8AC3E}">
        <p14:creationId xmlns:p14="http://schemas.microsoft.com/office/powerpoint/2010/main" val="291736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6</a:t>
            </a:fld>
            <a:endParaRPr lang="zh-CN" altLang="en-US"/>
          </a:p>
        </p:txBody>
      </p:sp>
    </p:spTree>
    <p:extLst>
      <p:ext uri="{BB962C8B-B14F-4D97-AF65-F5344CB8AC3E}">
        <p14:creationId xmlns:p14="http://schemas.microsoft.com/office/powerpoint/2010/main" val="211318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7</a:t>
            </a:fld>
            <a:endParaRPr lang="zh-CN" altLang="en-US"/>
          </a:p>
        </p:txBody>
      </p:sp>
    </p:spTree>
    <p:extLst>
      <p:ext uri="{BB962C8B-B14F-4D97-AF65-F5344CB8AC3E}">
        <p14:creationId xmlns:p14="http://schemas.microsoft.com/office/powerpoint/2010/main" val="202255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设计模式的验证和检测是逆向工程过程中至关重要的两个步骤，可帮助理解程序。设计模式验证被定义为检查给定实现是否符合其规范的问题，而设计模式检测则是在代码中查找模式的主题的问题</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在这里，我们关注设计模式检测的问题。为了简化和加快检测设计模式的过程，我们采用了基于图形的方法。在提出的方法中，我们从两个阶段检测设计模式：结构和行为。</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8</a:t>
            </a:fld>
            <a:endParaRPr lang="zh-CN" altLang="en-US"/>
          </a:p>
        </p:txBody>
      </p:sp>
    </p:spTree>
    <p:extLst>
      <p:ext uri="{BB962C8B-B14F-4D97-AF65-F5344CB8AC3E}">
        <p14:creationId xmlns:p14="http://schemas.microsoft.com/office/powerpoint/2010/main" val="1757375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52CA35-3062-407C-A83C-49F792045B16}" type="slidenum">
              <a:rPr lang="zh-CN" altLang="en-US" smtClean="0"/>
              <a:t>9</a:t>
            </a:fld>
            <a:endParaRPr lang="zh-CN" altLang="en-US"/>
          </a:p>
        </p:txBody>
      </p:sp>
    </p:spTree>
    <p:extLst>
      <p:ext uri="{BB962C8B-B14F-4D97-AF65-F5344CB8AC3E}">
        <p14:creationId xmlns:p14="http://schemas.microsoft.com/office/powerpoint/2010/main" val="90345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80062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799899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2506190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80822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extLst>
      <p:ext uri="{BB962C8B-B14F-4D97-AF65-F5344CB8AC3E}">
        <p14:creationId xmlns:p14="http://schemas.microsoft.com/office/powerpoint/2010/main" val="2725188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extLst>
      <p:ext uri="{BB962C8B-B14F-4D97-AF65-F5344CB8AC3E}">
        <p14:creationId xmlns:p14="http://schemas.microsoft.com/office/powerpoint/2010/main" val="157515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135414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244482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34947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3292156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1385086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247044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375665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E923C4F-A2F8-4751-B828-D79BBA9D5D97}" type="datetimeFigureOut">
              <a:rPr lang="zh-CN" altLang="en-US" smtClean="0"/>
              <a:t>2019/12/10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523DCD-4C79-4B52-A674-233DC12F4145}" type="slidenum">
              <a:rPr lang="zh-CN" altLang="en-US" smtClean="0"/>
              <a:t>‹#›</a:t>
            </a:fld>
            <a:endParaRPr lang="zh-CN" altLang="en-US"/>
          </a:p>
        </p:txBody>
      </p:sp>
    </p:spTree>
    <p:extLst>
      <p:ext uri="{BB962C8B-B14F-4D97-AF65-F5344CB8AC3E}">
        <p14:creationId xmlns:p14="http://schemas.microsoft.com/office/powerpoint/2010/main" val="3822878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23C4F-A2F8-4751-B828-D79BBA9D5D97}" type="datetimeFigureOut">
              <a:rPr lang="zh-CN" altLang="en-US" smtClean="0"/>
              <a:t>2019/12/10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23DCD-4C79-4B52-A674-233DC12F4145}" type="slidenum">
              <a:rPr lang="zh-CN" altLang="en-US" smtClean="0"/>
              <a:t>‹#›</a:t>
            </a:fld>
            <a:endParaRPr lang="zh-CN" altLang="en-US"/>
          </a:p>
        </p:txBody>
      </p:sp>
      <p:sp>
        <p:nvSpPr>
          <p:cNvPr id="7" name="文本框 6"/>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773564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29.jpg"/><Relationship Id="rId4" Type="http://schemas.openxmlformats.org/officeDocument/2006/relationships/image" Target="../media/image28.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187" y="0"/>
            <a:ext cx="9611626" cy="7036509"/>
          </a:xfrm>
          <a:prstGeom prst="rect">
            <a:avLst/>
          </a:prstGeom>
        </p:spPr>
      </p:pic>
      <p:cxnSp>
        <p:nvCxnSpPr>
          <p:cNvPr id="5" name="直接连接符 4"/>
          <p:cNvCxnSpPr/>
          <p:nvPr/>
        </p:nvCxnSpPr>
        <p:spPr>
          <a:xfrm rot="11174285" flipH="1">
            <a:off x="4550364" y="2804636"/>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531115" y="3038160"/>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4700621" y="2765408"/>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rot="11174285">
            <a:off x="4668647" y="2757606"/>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7715704" flipH="1">
            <a:off x="4970171" y="2305945"/>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5040104" y="2253837"/>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935490" y="2253836"/>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rot="7715704">
            <a:off x="4929353" y="2293365"/>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8000000">
            <a:off x="7677076" y="547148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7709501" y="2763585"/>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094808" y="2595335"/>
            <a:ext cx="4594640" cy="1754326"/>
          </a:xfrm>
          <a:prstGeom prst="rect">
            <a:avLst/>
          </a:prstGeom>
          <a:noFill/>
        </p:spPr>
        <p:txBody>
          <a:bodyPr wrap="square" rtlCol="0">
            <a:spAutoFit/>
          </a:bodyPr>
          <a:lstStyle/>
          <a:p>
            <a:r>
              <a:rPr lang="en-US" altLang="zh-CN" sz="3600" b="1" dirty="0"/>
              <a:t>Design pattern detection based on the graph theory</a:t>
            </a:r>
            <a:endParaRPr lang="zh-CN" altLang="zh-CN" sz="3600" b="1" dirty="0"/>
          </a:p>
        </p:txBody>
      </p:sp>
      <p:cxnSp>
        <p:nvCxnSpPr>
          <p:cNvPr id="16" name="直接连接符 15"/>
          <p:cNvCxnSpPr/>
          <p:nvPr/>
        </p:nvCxnSpPr>
        <p:spPr>
          <a:xfrm>
            <a:off x="3412179" y="469437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978038" y="4922701"/>
            <a:ext cx="74376" cy="1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1" name="文本框 20"/>
          <p:cNvSpPr txBox="1"/>
          <p:nvPr/>
        </p:nvSpPr>
        <p:spPr>
          <a:xfrm>
            <a:off x="6959411" y="2384169"/>
            <a:ext cx="512744" cy="1446550"/>
          </a:xfrm>
          <a:prstGeom prst="rect">
            <a:avLst/>
          </a:prstGeom>
          <a:noFill/>
        </p:spPr>
        <p:txBody>
          <a:bodyPr wrap="square" rtlCol="0">
            <a:spAutoFit/>
          </a:bodyPr>
          <a:lstStyle/>
          <a:p>
            <a:pPr algn="ct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2" name="文本框 21"/>
          <p:cNvSpPr txBox="1"/>
          <p:nvPr/>
        </p:nvSpPr>
        <p:spPr>
          <a:xfrm>
            <a:off x="4833124" y="4808880"/>
            <a:ext cx="3118008" cy="954107"/>
          </a:xfrm>
          <a:prstGeom prst="rect">
            <a:avLst/>
          </a:prstGeom>
          <a:noFill/>
        </p:spPr>
        <p:txBody>
          <a:bodyPr wrap="square" rtlCol="0">
            <a:spAutoFit/>
          </a:bodyPr>
          <a:lstStyle/>
          <a:p>
            <a:r>
              <a:rPr lang="en-US" altLang="zh-CN" sz="2800" b="1"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Reporter :</a:t>
            </a:r>
            <a:r>
              <a:rPr lang="zh-CN" altLang="en-US" sz="2800" b="1"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曾芳，文帅，邓胜军</a:t>
            </a:r>
            <a:endParaRPr lang="zh-CN" altLang="en-US" sz="2000" b="1"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extLst>
      <p:ext uri="{BB962C8B-B14F-4D97-AF65-F5344CB8AC3E}">
        <p14:creationId xmlns:p14="http://schemas.microsoft.com/office/powerpoint/2010/main" val="4087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45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63" presetClass="path" presetSubtype="0" decel="50000" fill="hold" grpId="1" nodeType="withEffect" nodePh="1">
                                  <p:stCondLst>
                                    <p:cond delay="450"/>
                                  </p:stCondLst>
                                  <p:endCondLst>
                                    <p:cond evt="begin" delay="0">
                                      <p:tn val="8"/>
                                    </p:cond>
                                  </p:endCondLst>
                                  <p:childTnLst>
                                    <p:animMotion origin="layout" path="M -4.16667E-7 -7.40741E-7 L 0.20547 -7.40741E-7 " pathEditMode="relative" rAng="0" ptsTypes="AA">
                                      <p:cBhvr>
                                        <p:cTn id="9" dur="1000" spd="-100000" fill="hold"/>
                                        <p:tgtEl>
                                          <p:spTgt spid="21"/>
                                        </p:tgtEl>
                                        <p:attrNameLst>
                                          <p:attrName>ppt_x</p:attrName>
                                          <p:attrName>ppt_y</p:attrName>
                                        </p:attrNameLst>
                                      </p:cBhvr>
                                      <p:rCtr x="10273" y="0"/>
                                    </p:animMotion>
                                  </p:childTnLst>
                                </p:cTn>
                              </p:par>
                              <p:par>
                                <p:cTn id="10" presetID="22" presetClass="entr" presetSubtype="8" fill="hold" grpId="0" nodeType="withEffect">
                                  <p:stCondLst>
                                    <p:cond delay="45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250"/>
                                        <p:tgtEl>
                                          <p:spTgt spid="15"/>
                                        </p:tgtEl>
                                      </p:cBhvr>
                                    </p:animEffect>
                                  </p:childTnLst>
                                </p:cTn>
                              </p:par>
                              <p:par>
                                <p:cTn id="13" presetID="22" presetClass="entr" presetSubtype="8" fill="hold" nodeType="withEffect">
                                  <p:stCondLst>
                                    <p:cond delay="45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1250"/>
                                        <p:tgtEl>
                                          <p:spTgt spid="16"/>
                                        </p:tgtEl>
                                      </p:cBhvr>
                                    </p:animEffect>
                                  </p:childTnLst>
                                </p:cTn>
                              </p:par>
                              <p:par>
                                <p:cTn id="16" presetID="17" presetClass="entr" presetSubtype="1" fill="hold" grpId="0" nodeType="withEffect">
                                  <p:stCondLst>
                                    <p:cond delay="450"/>
                                  </p:stCondLst>
                                  <p:childTnLst>
                                    <p:set>
                                      <p:cBhvr>
                                        <p:cTn id="17" dur="1" fill="hold">
                                          <p:stCondLst>
                                            <p:cond delay="0"/>
                                          </p:stCondLst>
                                        </p:cTn>
                                        <p:tgtEl>
                                          <p:spTgt spid="17"/>
                                        </p:tgtEl>
                                        <p:attrNameLst>
                                          <p:attrName>style.visibility</p:attrName>
                                        </p:attrNameLst>
                                      </p:cBhvr>
                                      <p:to>
                                        <p:strVal val="visible"/>
                                      </p:to>
                                    </p:set>
                                    <p:anim calcmode="lin" valueType="num">
                                      <p:cBhvr>
                                        <p:cTn id="18" dur="750" fill="hold"/>
                                        <p:tgtEl>
                                          <p:spTgt spid="17"/>
                                        </p:tgtEl>
                                        <p:attrNameLst>
                                          <p:attrName>ppt_x</p:attrName>
                                        </p:attrNameLst>
                                      </p:cBhvr>
                                      <p:tavLst>
                                        <p:tav tm="0">
                                          <p:val>
                                            <p:strVal val="#ppt_x"/>
                                          </p:val>
                                        </p:tav>
                                        <p:tav tm="100000">
                                          <p:val>
                                            <p:strVal val="#ppt_x"/>
                                          </p:val>
                                        </p:tav>
                                      </p:tavLst>
                                    </p:anim>
                                    <p:anim calcmode="lin" valueType="num">
                                      <p:cBhvr>
                                        <p:cTn id="19" dur="750" fill="hold"/>
                                        <p:tgtEl>
                                          <p:spTgt spid="17"/>
                                        </p:tgtEl>
                                        <p:attrNameLst>
                                          <p:attrName>ppt_y</p:attrName>
                                        </p:attrNameLst>
                                      </p:cBhvr>
                                      <p:tavLst>
                                        <p:tav tm="0">
                                          <p:val>
                                            <p:strVal val="#ppt_y-#ppt_h/2"/>
                                          </p:val>
                                        </p:tav>
                                        <p:tav tm="100000">
                                          <p:val>
                                            <p:strVal val="#ppt_y"/>
                                          </p:val>
                                        </p:tav>
                                      </p:tavLst>
                                    </p:anim>
                                    <p:anim calcmode="lin" valueType="num">
                                      <p:cBhvr>
                                        <p:cTn id="20" dur="750" fill="hold"/>
                                        <p:tgtEl>
                                          <p:spTgt spid="17"/>
                                        </p:tgtEl>
                                        <p:attrNameLst>
                                          <p:attrName>ppt_w</p:attrName>
                                        </p:attrNameLst>
                                      </p:cBhvr>
                                      <p:tavLst>
                                        <p:tav tm="0">
                                          <p:val>
                                            <p:strVal val="#ppt_w"/>
                                          </p:val>
                                        </p:tav>
                                        <p:tav tm="100000">
                                          <p:val>
                                            <p:strVal val="#ppt_w"/>
                                          </p:val>
                                        </p:tav>
                                      </p:tavLst>
                                    </p:anim>
                                    <p:anim calcmode="lin" valueType="num">
                                      <p:cBhvr>
                                        <p:cTn id="21" dur="750" fill="hold"/>
                                        <p:tgtEl>
                                          <p:spTgt spid="17"/>
                                        </p:tgtEl>
                                        <p:attrNameLst>
                                          <p:attrName>ppt_h</p:attrName>
                                        </p:attrNameLst>
                                      </p:cBhvr>
                                      <p:tavLst>
                                        <p:tav tm="0">
                                          <p:val>
                                            <p:fltVal val="0"/>
                                          </p:val>
                                        </p:tav>
                                        <p:tav tm="100000">
                                          <p:val>
                                            <p:strVal val="#ppt_h"/>
                                          </p:val>
                                        </p:tav>
                                      </p:tavLst>
                                    </p:anim>
                                  </p:childTnLst>
                                </p:cTn>
                              </p:par>
                              <p:par>
                                <p:cTn id="22" presetID="22" presetClass="entr" presetSubtype="8" fill="hold" grpId="0" nodeType="withEffect">
                                  <p:stCondLst>
                                    <p:cond delay="100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750"/>
                                        <p:tgtEl>
                                          <p:spTgt spid="22"/>
                                        </p:tgtEl>
                                      </p:cBhvr>
                                    </p:animEffect>
                                  </p:childTnLst>
                                </p:cTn>
                              </p:par>
                              <p:par>
                                <p:cTn id="25" presetID="10" presetClass="entr" presetSubtype="0" fill="hold" grpId="0" nodeType="withEffect">
                                  <p:stCondLst>
                                    <p:cond delay="4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35" presetClass="path" presetSubtype="0" decel="40000" fill="hold" grpId="1" nodeType="withEffect">
                                  <p:stCondLst>
                                    <p:cond delay="450"/>
                                  </p:stCondLst>
                                  <p:childTnLst>
                                    <p:animMotion origin="layout" path="M 0.03073 2.22222E-6 L -0.15925 2.22222E-6 " pathEditMode="relative" rAng="0" ptsTypes="AA">
                                      <p:cBhvr>
                                        <p:cTn id="29" dur="1000" spd="-100000" fill="hold"/>
                                        <p:tgtEl>
                                          <p:spTgt spid="13"/>
                                        </p:tgtEl>
                                        <p:attrNameLst>
                                          <p:attrName>ppt_x</p:attrName>
                                          <p:attrName>ppt_y</p:attrName>
                                        </p:attrNameLst>
                                      </p:cBhvr>
                                      <p:rCtr x="-9505" y="0"/>
                                    </p:animMotion>
                                  </p:childTnLst>
                                </p:cTn>
                              </p:par>
                              <p:par>
                                <p:cTn id="30" presetID="35" presetClass="path" presetSubtype="0" accel="40000" decel="40000" fill="hold" grpId="2" nodeType="withEffect">
                                  <p:stCondLst>
                                    <p:cond delay="1450"/>
                                  </p:stCondLst>
                                  <p:childTnLst>
                                    <p:animMotion origin="layout" path="M 0.03073 2.22222E-6 L 2.91667E-6 2.22222E-6 " pathEditMode="relative" rAng="0" ptsTypes="AA">
                                      <p:cBhvr>
                                        <p:cTn id="31" dur="750" fill="hold"/>
                                        <p:tgtEl>
                                          <p:spTgt spid="13"/>
                                        </p:tgtEl>
                                        <p:attrNameLst>
                                          <p:attrName>ppt_x</p:attrName>
                                          <p:attrName>ppt_y</p:attrName>
                                        </p:attrNameLst>
                                      </p:cBhvr>
                                      <p:rCtr x="-1536" y="0"/>
                                    </p:animMotion>
                                  </p:childTnLst>
                                </p:cTn>
                              </p:par>
                              <p:par>
                                <p:cTn id="32" presetID="10" presetClass="entr" presetSubtype="0" fill="hold" grpId="0" nodeType="withEffect">
                                  <p:stCondLst>
                                    <p:cond delay="45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35" presetClass="path" presetSubtype="0" decel="40000" fill="hold" grpId="1" nodeType="withEffect">
                                  <p:stCondLst>
                                    <p:cond delay="450"/>
                                  </p:stCondLst>
                                  <p:childTnLst>
                                    <p:animMotion origin="layout" path="M -0.0388 -0.02686 L 0.14193 0.06828 " pathEditMode="relative" rAng="0" ptsTypes="AA">
                                      <p:cBhvr>
                                        <p:cTn id="36" dur="750" spd="-100000" fill="hold"/>
                                        <p:tgtEl>
                                          <p:spTgt spid="14"/>
                                        </p:tgtEl>
                                        <p:attrNameLst>
                                          <p:attrName>ppt_x</p:attrName>
                                          <p:attrName>ppt_y</p:attrName>
                                        </p:attrNameLst>
                                      </p:cBhvr>
                                      <p:rCtr x="9036" y="4745"/>
                                    </p:animMotion>
                                  </p:childTnLst>
                                </p:cTn>
                              </p:par>
                              <p:par>
                                <p:cTn id="37" presetID="35" presetClass="path" presetSubtype="0" accel="40000" decel="40000" fill="hold" grpId="2" nodeType="withEffect">
                                  <p:stCondLst>
                                    <p:cond delay="1250"/>
                                  </p:stCondLst>
                                  <p:childTnLst>
                                    <p:animMotion origin="layout" path="M -0.0345 -0.02547 L 0.0043 -0.00278 " pathEditMode="relative" rAng="0" ptsTypes="AA">
                                      <p:cBhvr>
                                        <p:cTn id="38" dur="750" fill="hold"/>
                                        <p:tgtEl>
                                          <p:spTgt spid="14"/>
                                        </p:tgtEl>
                                        <p:attrNameLst>
                                          <p:attrName>ppt_x</p:attrName>
                                          <p:attrName>ppt_y</p:attrName>
                                        </p:attrNameLst>
                                      </p:cBhvr>
                                      <p:rCtr x="1940" y="1134"/>
                                    </p:animMotion>
                                  </p:childTnLst>
                                </p:cTn>
                              </p:par>
                              <p:par>
                                <p:cTn id="39" presetID="31" presetClass="entr" presetSubtype="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fltVal val="0"/>
                                          </p:val>
                                        </p:tav>
                                        <p:tav tm="100000">
                                          <p:val>
                                            <p:strVal val="#ppt_w"/>
                                          </p:val>
                                        </p:tav>
                                      </p:tavLst>
                                    </p:anim>
                                    <p:anim calcmode="lin" valueType="num">
                                      <p:cBhvr>
                                        <p:cTn id="42" dur="1000" fill="hold"/>
                                        <p:tgtEl>
                                          <p:spTgt spid="5"/>
                                        </p:tgtEl>
                                        <p:attrNameLst>
                                          <p:attrName>ppt_h</p:attrName>
                                        </p:attrNameLst>
                                      </p:cBhvr>
                                      <p:tavLst>
                                        <p:tav tm="0">
                                          <p:val>
                                            <p:fltVal val="0"/>
                                          </p:val>
                                        </p:tav>
                                        <p:tav tm="100000">
                                          <p:val>
                                            <p:strVal val="#ppt_h"/>
                                          </p:val>
                                        </p:tav>
                                      </p:tavLst>
                                    </p:anim>
                                    <p:anim calcmode="lin" valueType="num">
                                      <p:cBhvr>
                                        <p:cTn id="43" dur="1000" fill="hold"/>
                                        <p:tgtEl>
                                          <p:spTgt spid="5"/>
                                        </p:tgtEl>
                                        <p:attrNameLst>
                                          <p:attrName>style.rotation</p:attrName>
                                        </p:attrNameLst>
                                      </p:cBhvr>
                                      <p:tavLst>
                                        <p:tav tm="0">
                                          <p:val>
                                            <p:fltVal val="90"/>
                                          </p:val>
                                        </p:tav>
                                        <p:tav tm="100000">
                                          <p:val>
                                            <p:fltVal val="0"/>
                                          </p:val>
                                        </p:tav>
                                      </p:tavLst>
                                    </p:anim>
                                    <p:animEffect transition="in" filter="fade">
                                      <p:cBhvr>
                                        <p:cTn id="44" dur="1000"/>
                                        <p:tgtEl>
                                          <p:spTgt spid="5"/>
                                        </p:tgtEl>
                                      </p:cBhvr>
                                    </p:animEffect>
                                  </p:childTnLst>
                                </p:cTn>
                              </p:par>
                              <p:par>
                                <p:cTn id="45" presetID="31" presetClass="entr" presetSubtype="0" fill="hold" nodeType="withEffect">
                                  <p:stCondLst>
                                    <p:cond delay="250"/>
                                  </p:stCondLst>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p:val>
                                            <p:fltVal val="0"/>
                                          </p:val>
                                        </p:tav>
                                        <p:tav tm="100000">
                                          <p:val>
                                            <p:strVal val="#ppt_w"/>
                                          </p:val>
                                        </p:tav>
                                      </p:tavLst>
                                    </p:anim>
                                    <p:anim calcmode="lin" valueType="num">
                                      <p:cBhvr>
                                        <p:cTn id="48" dur="1000" fill="hold"/>
                                        <p:tgtEl>
                                          <p:spTgt spid="6"/>
                                        </p:tgtEl>
                                        <p:attrNameLst>
                                          <p:attrName>ppt_h</p:attrName>
                                        </p:attrNameLst>
                                      </p:cBhvr>
                                      <p:tavLst>
                                        <p:tav tm="0">
                                          <p:val>
                                            <p:fltVal val="0"/>
                                          </p:val>
                                        </p:tav>
                                        <p:tav tm="100000">
                                          <p:val>
                                            <p:strVal val="#ppt_h"/>
                                          </p:val>
                                        </p:tav>
                                      </p:tavLst>
                                    </p:anim>
                                    <p:anim calcmode="lin" valueType="num">
                                      <p:cBhvr>
                                        <p:cTn id="49" dur="1000" fill="hold"/>
                                        <p:tgtEl>
                                          <p:spTgt spid="6"/>
                                        </p:tgtEl>
                                        <p:attrNameLst>
                                          <p:attrName>style.rotation</p:attrName>
                                        </p:attrNameLst>
                                      </p:cBhvr>
                                      <p:tavLst>
                                        <p:tav tm="0">
                                          <p:val>
                                            <p:fltVal val="90"/>
                                          </p:val>
                                        </p:tav>
                                        <p:tav tm="100000">
                                          <p:val>
                                            <p:fltVal val="0"/>
                                          </p:val>
                                        </p:tav>
                                      </p:tavLst>
                                    </p:anim>
                                    <p:animEffect transition="in" filter="fade">
                                      <p:cBhvr>
                                        <p:cTn id="50" dur="1000"/>
                                        <p:tgtEl>
                                          <p:spTgt spid="6"/>
                                        </p:tgtEl>
                                      </p:cBhvr>
                                    </p:animEffect>
                                  </p:childTnLst>
                                </p:cTn>
                              </p:par>
                              <p:par>
                                <p:cTn id="51" presetID="31" presetClass="entr" presetSubtype="0" fill="hold" nodeType="withEffect">
                                  <p:stCondLst>
                                    <p:cond delay="250"/>
                                  </p:stCondLst>
                                  <p:childTnLst>
                                    <p:set>
                                      <p:cBhvr>
                                        <p:cTn id="52" dur="1" fill="hold">
                                          <p:stCondLst>
                                            <p:cond delay="0"/>
                                          </p:stCondLst>
                                        </p:cTn>
                                        <p:tgtEl>
                                          <p:spTgt spid="7"/>
                                        </p:tgtEl>
                                        <p:attrNameLst>
                                          <p:attrName>style.visibility</p:attrName>
                                        </p:attrNameLst>
                                      </p:cBhvr>
                                      <p:to>
                                        <p:strVal val="visible"/>
                                      </p:to>
                                    </p:set>
                                    <p:anim calcmode="lin" valueType="num">
                                      <p:cBhvr>
                                        <p:cTn id="53" dur="1000" fill="hold"/>
                                        <p:tgtEl>
                                          <p:spTgt spid="7"/>
                                        </p:tgtEl>
                                        <p:attrNameLst>
                                          <p:attrName>ppt_w</p:attrName>
                                        </p:attrNameLst>
                                      </p:cBhvr>
                                      <p:tavLst>
                                        <p:tav tm="0">
                                          <p:val>
                                            <p:fltVal val="0"/>
                                          </p:val>
                                        </p:tav>
                                        <p:tav tm="100000">
                                          <p:val>
                                            <p:strVal val="#ppt_w"/>
                                          </p:val>
                                        </p:tav>
                                      </p:tavLst>
                                    </p:anim>
                                    <p:anim calcmode="lin" valueType="num">
                                      <p:cBhvr>
                                        <p:cTn id="54" dur="1000" fill="hold"/>
                                        <p:tgtEl>
                                          <p:spTgt spid="7"/>
                                        </p:tgtEl>
                                        <p:attrNameLst>
                                          <p:attrName>ppt_h</p:attrName>
                                        </p:attrNameLst>
                                      </p:cBhvr>
                                      <p:tavLst>
                                        <p:tav tm="0">
                                          <p:val>
                                            <p:fltVal val="0"/>
                                          </p:val>
                                        </p:tav>
                                        <p:tav tm="100000">
                                          <p:val>
                                            <p:strVal val="#ppt_h"/>
                                          </p:val>
                                        </p:tav>
                                      </p:tavLst>
                                    </p:anim>
                                    <p:anim calcmode="lin" valueType="num">
                                      <p:cBhvr>
                                        <p:cTn id="55" dur="1000" fill="hold"/>
                                        <p:tgtEl>
                                          <p:spTgt spid="7"/>
                                        </p:tgtEl>
                                        <p:attrNameLst>
                                          <p:attrName>style.rotation</p:attrName>
                                        </p:attrNameLst>
                                      </p:cBhvr>
                                      <p:tavLst>
                                        <p:tav tm="0">
                                          <p:val>
                                            <p:fltVal val="90"/>
                                          </p:val>
                                        </p:tav>
                                        <p:tav tm="100000">
                                          <p:val>
                                            <p:fltVal val="0"/>
                                          </p:val>
                                        </p:tav>
                                      </p:tavLst>
                                    </p:anim>
                                    <p:animEffect transition="in" filter="fade">
                                      <p:cBhvr>
                                        <p:cTn id="56" dur="1000"/>
                                        <p:tgtEl>
                                          <p:spTgt spid="7"/>
                                        </p:tgtEl>
                                      </p:cBhvr>
                                    </p:animEffect>
                                  </p:childTnLst>
                                </p:cTn>
                              </p:par>
                              <p:par>
                                <p:cTn id="57" presetID="31" presetClass="entr" presetSubtype="0" fill="hold" grpId="0" nodeType="withEffect">
                                  <p:stCondLst>
                                    <p:cond delay="250"/>
                                  </p:stCondLst>
                                  <p:childTnLst>
                                    <p:set>
                                      <p:cBhvr>
                                        <p:cTn id="58" dur="1" fill="hold">
                                          <p:stCondLst>
                                            <p:cond delay="0"/>
                                          </p:stCondLst>
                                        </p:cTn>
                                        <p:tgtEl>
                                          <p:spTgt spid="8"/>
                                        </p:tgtEl>
                                        <p:attrNameLst>
                                          <p:attrName>style.visibility</p:attrName>
                                        </p:attrNameLst>
                                      </p:cBhvr>
                                      <p:to>
                                        <p:strVal val="visible"/>
                                      </p:to>
                                    </p:set>
                                    <p:anim calcmode="lin" valueType="num">
                                      <p:cBhvr>
                                        <p:cTn id="59" dur="1000" fill="hold"/>
                                        <p:tgtEl>
                                          <p:spTgt spid="8"/>
                                        </p:tgtEl>
                                        <p:attrNameLst>
                                          <p:attrName>ppt_w</p:attrName>
                                        </p:attrNameLst>
                                      </p:cBhvr>
                                      <p:tavLst>
                                        <p:tav tm="0">
                                          <p:val>
                                            <p:fltVal val="0"/>
                                          </p:val>
                                        </p:tav>
                                        <p:tav tm="100000">
                                          <p:val>
                                            <p:strVal val="#ppt_w"/>
                                          </p:val>
                                        </p:tav>
                                      </p:tavLst>
                                    </p:anim>
                                    <p:anim calcmode="lin" valueType="num">
                                      <p:cBhvr>
                                        <p:cTn id="60" dur="1000" fill="hold"/>
                                        <p:tgtEl>
                                          <p:spTgt spid="8"/>
                                        </p:tgtEl>
                                        <p:attrNameLst>
                                          <p:attrName>ppt_h</p:attrName>
                                        </p:attrNameLst>
                                      </p:cBhvr>
                                      <p:tavLst>
                                        <p:tav tm="0">
                                          <p:val>
                                            <p:fltVal val="0"/>
                                          </p:val>
                                        </p:tav>
                                        <p:tav tm="100000">
                                          <p:val>
                                            <p:strVal val="#ppt_h"/>
                                          </p:val>
                                        </p:tav>
                                      </p:tavLst>
                                    </p:anim>
                                    <p:anim calcmode="lin" valueType="num">
                                      <p:cBhvr>
                                        <p:cTn id="61" dur="1000" fill="hold"/>
                                        <p:tgtEl>
                                          <p:spTgt spid="8"/>
                                        </p:tgtEl>
                                        <p:attrNameLst>
                                          <p:attrName>style.rotation</p:attrName>
                                        </p:attrNameLst>
                                      </p:cBhvr>
                                      <p:tavLst>
                                        <p:tav tm="0">
                                          <p:val>
                                            <p:fltVal val="90"/>
                                          </p:val>
                                        </p:tav>
                                        <p:tav tm="100000">
                                          <p:val>
                                            <p:fltVal val="0"/>
                                          </p:val>
                                        </p:tav>
                                      </p:tavLst>
                                    </p:anim>
                                    <p:animEffect transition="in" filter="fade">
                                      <p:cBhvr>
                                        <p:cTn id="62" dur="1000"/>
                                        <p:tgtEl>
                                          <p:spTgt spid="8"/>
                                        </p:tgtEl>
                                      </p:cBhvr>
                                    </p:animEffect>
                                  </p:childTnLst>
                                </p:cTn>
                              </p:par>
                              <p:par>
                                <p:cTn id="63" presetID="31" presetClass="entr" presetSubtype="0" fill="hold" nodeType="withEffect">
                                  <p:stCondLst>
                                    <p:cond delay="250"/>
                                  </p:stCondLst>
                                  <p:childTnLst>
                                    <p:set>
                                      <p:cBhvr>
                                        <p:cTn id="64" dur="1" fill="hold">
                                          <p:stCondLst>
                                            <p:cond delay="0"/>
                                          </p:stCondLst>
                                        </p:cTn>
                                        <p:tgtEl>
                                          <p:spTgt spid="9"/>
                                        </p:tgtEl>
                                        <p:attrNameLst>
                                          <p:attrName>style.visibility</p:attrName>
                                        </p:attrNameLst>
                                      </p:cBhvr>
                                      <p:to>
                                        <p:strVal val="visible"/>
                                      </p:to>
                                    </p:set>
                                    <p:anim calcmode="lin" valueType="num">
                                      <p:cBhvr>
                                        <p:cTn id="65" dur="1000" fill="hold"/>
                                        <p:tgtEl>
                                          <p:spTgt spid="9"/>
                                        </p:tgtEl>
                                        <p:attrNameLst>
                                          <p:attrName>ppt_w</p:attrName>
                                        </p:attrNameLst>
                                      </p:cBhvr>
                                      <p:tavLst>
                                        <p:tav tm="0">
                                          <p:val>
                                            <p:fltVal val="0"/>
                                          </p:val>
                                        </p:tav>
                                        <p:tav tm="100000">
                                          <p:val>
                                            <p:strVal val="#ppt_w"/>
                                          </p:val>
                                        </p:tav>
                                      </p:tavLst>
                                    </p:anim>
                                    <p:anim calcmode="lin" valueType="num">
                                      <p:cBhvr>
                                        <p:cTn id="66" dur="1000" fill="hold"/>
                                        <p:tgtEl>
                                          <p:spTgt spid="9"/>
                                        </p:tgtEl>
                                        <p:attrNameLst>
                                          <p:attrName>ppt_h</p:attrName>
                                        </p:attrNameLst>
                                      </p:cBhvr>
                                      <p:tavLst>
                                        <p:tav tm="0">
                                          <p:val>
                                            <p:fltVal val="0"/>
                                          </p:val>
                                        </p:tav>
                                        <p:tav tm="100000">
                                          <p:val>
                                            <p:strVal val="#ppt_h"/>
                                          </p:val>
                                        </p:tav>
                                      </p:tavLst>
                                    </p:anim>
                                    <p:anim calcmode="lin" valueType="num">
                                      <p:cBhvr>
                                        <p:cTn id="67" dur="1000" fill="hold"/>
                                        <p:tgtEl>
                                          <p:spTgt spid="9"/>
                                        </p:tgtEl>
                                        <p:attrNameLst>
                                          <p:attrName>style.rotation</p:attrName>
                                        </p:attrNameLst>
                                      </p:cBhvr>
                                      <p:tavLst>
                                        <p:tav tm="0">
                                          <p:val>
                                            <p:fltVal val="90"/>
                                          </p:val>
                                        </p:tav>
                                        <p:tav tm="100000">
                                          <p:val>
                                            <p:fltVal val="0"/>
                                          </p:val>
                                        </p:tav>
                                      </p:tavLst>
                                    </p:anim>
                                    <p:animEffect transition="in" filter="fade">
                                      <p:cBhvr>
                                        <p:cTn id="68" dur="1000"/>
                                        <p:tgtEl>
                                          <p:spTgt spid="9"/>
                                        </p:tgtEl>
                                      </p:cBhvr>
                                    </p:animEffect>
                                  </p:childTnLst>
                                </p:cTn>
                              </p:par>
                              <p:par>
                                <p:cTn id="69" presetID="31" presetClass="entr" presetSubtype="0" fill="hold" nodeType="withEffect">
                                  <p:stCondLst>
                                    <p:cond delay="250"/>
                                  </p:stCondLst>
                                  <p:childTnLst>
                                    <p:set>
                                      <p:cBhvr>
                                        <p:cTn id="70" dur="1" fill="hold">
                                          <p:stCondLst>
                                            <p:cond delay="0"/>
                                          </p:stCondLst>
                                        </p:cTn>
                                        <p:tgtEl>
                                          <p:spTgt spid="10"/>
                                        </p:tgtEl>
                                        <p:attrNameLst>
                                          <p:attrName>style.visibility</p:attrName>
                                        </p:attrNameLst>
                                      </p:cBhvr>
                                      <p:to>
                                        <p:strVal val="visible"/>
                                      </p:to>
                                    </p:set>
                                    <p:anim calcmode="lin" valueType="num">
                                      <p:cBhvr>
                                        <p:cTn id="71" dur="1000" fill="hold"/>
                                        <p:tgtEl>
                                          <p:spTgt spid="10"/>
                                        </p:tgtEl>
                                        <p:attrNameLst>
                                          <p:attrName>ppt_w</p:attrName>
                                        </p:attrNameLst>
                                      </p:cBhvr>
                                      <p:tavLst>
                                        <p:tav tm="0">
                                          <p:val>
                                            <p:fltVal val="0"/>
                                          </p:val>
                                        </p:tav>
                                        <p:tav tm="100000">
                                          <p:val>
                                            <p:strVal val="#ppt_w"/>
                                          </p:val>
                                        </p:tav>
                                      </p:tavLst>
                                    </p:anim>
                                    <p:anim calcmode="lin" valueType="num">
                                      <p:cBhvr>
                                        <p:cTn id="72" dur="1000" fill="hold"/>
                                        <p:tgtEl>
                                          <p:spTgt spid="10"/>
                                        </p:tgtEl>
                                        <p:attrNameLst>
                                          <p:attrName>ppt_h</p:attrName>
                                        </p:attrNameLst>
                                      </p:cBhvr>
                                      <p:tavLst>
                                        <p:tav tm="0">
                                          <p:val>
                                            <p:fltVal val="0"/>
                                          </p:val>
                                        </p:tav>
                                        <p:tav tm="100000">
                                          <p:val>
                                            <p:strVal val="#ppt_h"/>
                                          </p:val>
                                        </p:tav>
                                      </p:tavLst>
                                    </p:anim>
                                    <p:anim calcmode="lin" valueType="num">
                                      <p:cBhvr>
                                        <p:cTn id="73" dur="1000" fill="hold"/>
                                        <p:tgtEl>
                                          <p:spTgt spid="10"/>
                                        </p:tgtEl>
                                        <p:attrNameLst>
                                          <p:attrName>style.rotation</p:attrName>
                                        </p:attrNameLst>
                                      </p:cBhvr>
                                      <p:tavLst>
                                        <p:tav tm="0">
                                          <p:val>
                                            <p:fltVal val="90"/>
                                          </p:val>
                                        </p:tav>
                                        <p:tav tm="100000">
                                          <p:val>
                                            <p:fltVal val="0"/>
                                          </p:val>
                                        </p:tav>
                                      </p:tavLst>
                                    </p:anim>
                                    <p:animEffect transition="in" filter="fade">
                                      <p:cBhvr>
                                        <p:cTn id="74" dur="1000"/>
                                        <p:tgtEl>
                                          <p:spTgt spid="10"/>
                                        </p:tgtEl>
                                      </p:cBhvr>
                                    </p:animEffect>
                                  </p:childTnLst>
                                </p:cTn>
                              </p:par>
                              <p:par>
                                <p:cTn id="75" presetID="31" presetClass="entr" presetSubtype="0" fill="hold" nodeType="withEffect">
                                  <p:stCondLst>
                                    <p:cond delay="250"/>
                                  </p:stCondLst>
                                  <p:childTnLst>
                                    <p:set>
                                      <p:cBhvr>
                                        <p:cTn id="76" dur="1" fill="hold">
                                          <p:stCondLst>
                                            <p:cond delay="0"/>
                                          </p:stCondLst>
                                        </p:cTn>
                                        <p:tgtEl>
                                          <p:spTgt spid="11"/>
                                        </p:tgtEl>
                                        <p:attrNameLst>
                                          <p:attrName>style.visibility</p:attrName>
                                        </p:attrNameLst>
                                      </p:cBhvr>
                                      <p:to>
                                        <p:strVal val="visible"/>
                                      </p:to>
                                    </p:set>
                                    <p:anim calcmode="lin" valueType="num">
                                      <p:cBhvr>
                                        <p:cTn id="77" dur="1000" fill="hold"/>
                                        <p:tgtEl>
                                          <p:spTgt spid="11"/>
                                        </p:tgtEl>
                                        <p:attrNameLst>
                                          <p:attrName>ppt_w</p:attrName>
                                        </p:attrNameLst>
                                      </p:cBhvr>
                                      <p:tavLst>
                                        <p:tav tm="0">
                                          <p:val>
                                            <p:fltVal val="0"/>
                                          </p:val>
                                        </p:tav>
                                        <p:tav tm="100000">
                                          <p:val>
                                            <p:strVal val="#ppt_w"/>
                                          </p:val>
                                        </p:tav>
                                      </p:tavLst>
                                    </p:anim>
                                    <p:anim calcmode="lin" valueType="num">
                                      <p:cBhvr>
                                        <p:cTn id="78" dur="1000" fill="hold"/>
                                        <p:tgtEl>
                                          <p:spTgt spid="11"/>
                                        </p:tgtEl>
                                        <p:attrNameLst>
                                          <p:attrName>ppt_h</p:attrName>
                                        </p:attrNameLst>
                                      </p:cBhvr>
                                      <p:tavLst>
                                        <p:tav tm="0">
                                          <p:val>
                                            <p:fltVal val="0"/>
                                          </p:val>
                                        </p:tav>
                                        <p:tav tm="100000">
                                          <p:val>
                                            <p:strVal val="#ppt_h"/>
                                          </p:val>
                                        </p:tav>
                                      </p:tavLst>
                                    </p:anim>
                                    <p:anim calcmode="lin" valueType="num">
                                      <p:cBhvr>
                                        <p:cTn id="79" dur="1000" fill="hold"/>
                                        <p:tgtEl>
                                          <p:spTgt spid="11"/>
                                        </p:tgtEl>
                                        <p:attrNameLst>
                                          <p:attrName>style.rotation</p:attrName>
                                        </p:attrNameLst>
                                      </p:cBhvr>
                                      <p:tavLst>
                                        <p:tav tm="0">
                                          <p:val>
                                            <p:fltVal val="90"/>
                                          </p:val>
                                        </p:tav>
                                        <p:tav tm="100000">
                                          <p:val>
                                            <p:fltVal val="0"/>
                                          </p:val>
                                        </p:tav>
                                      </p:tavLst>
                                    </p:anim>
                                    <p:animEffect transition="in" filter="fade">
                                      <p:cBhvr>
                                        <p:cTn id="80" dur="1000"/>
                                        <p:tgtEl>
                                          <p:spTgt spid="11"/>
                                        </p:tgtEl>
                                      </p:cBhvr>
                                    </p:animEffect>
                                  </p:childTnLst>
                                </p:cTn>
                              </p:par>
                              <p:par>
                                <p:cTn id="81" presetID="31" presetClass="entr" presetSubtype="0" fill="hold" grpId="0" nodeType="withEffect">
                                  <p:stCondLst>
                                    <p:cond delay="250"/>
                                  </p:stCondLst>
                                  <p:childTnLst>
                                    <p:set>
                                      <p:cBhvr>
                                        <p:cTn id="82" dur="1" fill="hold">
                                          <p:stCondLst>
                                            <p:cond delay="0"/>
                                          </p:stCondLst>
                                        </p:cTn>
                                        <p:tgtEl>
                                          <p:spTgt spid="12"/>
                                        </p:tgtEl>
                                        <p:attrNameLst>
                                          <p:attrName>style.visibility</p:attrName>
                                        </p:attrNameLst>
                                      </p:cBhvr>
                                      <p:to>
                                        <p:strVal val="visible"/>
                                      </p:to>
                                    </p:set>
                                    <p:anim calcmode="lin" valueType="num">
                                      <p:cBhvr>
                                        <p:cTn id="83" dur="1000" fill="hold"/>
                                        <p:tgtEl>
                                          <p:spTgt spid="12"/>
                                        </p:tgtEl>
                                        <p:attrNameLst>
                                          <p:attrName>ppt_w</p:attrName>
                                        </p:attrNameLst>
                                      </p:cBhvr>
                                      <p:tavLst>
                                        <p:tav tm="0">
                                          <p:val>
                                            <p:fltVal val="0"/>
                                          </p:val>
                                        </p:tav>
                                        <p:tav tm="100000">
                                          <p:val>
                                            <p:strVal val="#ppt_w"/>
                                          </p:val>
                                        </p:tav>
                                      </p:tavLst>
                                    </p:anim>
                                    <p:anim calcmode="lin" valueType="num">
                                      <p:cBhvr>
                                        <p:cTn id="84" dur="1000" fill="hold"/>
                                        <p:tgtEl>
                                          <p:spTgt spid="12"/>
                                        </p:tgtEl>
                                        <p:attrNameLst>
                                          <p:attrName>ppt_h</p:attrName>
                                        </p:attrNameLst>
                                      </p:cBhvr>
                                      <p:tavLst>
                                        <p:tav tm="0">
                                          <p:val>
                                            <p:fltVal val="0"/>
                                          </p:val>
                                        </p:tav>
                                        <p:tav tm="100000">
                                          <p:val>
                                            <p:strVal val="#ppt_h"/>
                                          </p:val>
                                        </p:tav>
                                      </p:tavLst>
                                    </p:anim>
                                    <p:anim calcmode="lin" valueType="num">
                                      <p:cBhvr>
                                        <p:cTn id="85" dur="1000" fill="hold"/>
                                        <p:tgtEl>
                                          <p:spTgt spid="12"/>
                                        </p:tgtEl>
                                        <p:attrNameLst>
                                          <p:attrName>style.rotation</p:attrName>
                                        </p:attrNameLst>
                                      </p:cBhvr>
                                      <p:tavLst>
                                        <p:tav tm="0">
                                          <p:val>
                                            <p:fltVal val="90"/>
                                          </p:val>
                                        </p:tav>
                                        <p:tav tm="100000">
                                          <p:val>
                                            <p:fltVal val="0"/>
                                          </p:val>
                                        </p:tav>
                                      </p:tavLst>
                                    </p:anim>
                                    <p:animEffect transition="in" filter="fade">
                                      <p:cBhvr>
                                        <p:cTn id="8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3" grpId="1" animBg="1"/>
      <p:bldP spid="13" grpId="2" animBg="1"/>
      <p:bldP spid="14" grpId="0" animBg="1"/>
      <p:bldP spid="14" grpId="1" animBg="1"/>
      <p:bldP spid="14" grpId="2" animBg="1"/>
      <p:bldP spid="15" grpId="0"/>
      <p:bldP spid="17" grpId="0" animBg="1"/>
      <p:bldP spid="21" grpId="0"/>
      <p:bldP spid="21" grpId="1"/>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24" idx="6"/>
          </p:cNvCxnSpPr>
          <p:nvPr/>
        </p:nvCxnSpPr>
        <p:spPr>
          <a:xfrm rot="16741234" flipV="1">
            <a:off x="11854092"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1" name="组合 70">
            <a:extLst>
              <a:ext uri="{FF2B5EF4-FFF2-40B4-BE49-F238E27FC236}">
                <a16:creationId xmlns:a16="http://schemas.microsoft.com/office/drawing/2014/main" id="{703CB402-2D08-4B6C-B42E-1292C67C02BA}"/>
              </a:ext>
            </a:extLst>
          </p:cNvPr>
          <p:cNvGrpSpPr/>
          <p:nvPr/>
        </p:nvGrpSpPr>
        <p:grpSpPr>
          <a:xfrm>
            <a:off x="1343600" y="1537579"/>
            <a:ext cx="8713406" cy="4487943"/>
            <a:chOff x="1426234" y="709816"/>
            <a:chExt cx="8713406" cy="4487943"/>
          </a:xfrm>
        </p:grpSpPr>
        <p:pic>
          <p:nvPicPr>
            <p:cNvPr id="78" name="图片 77">
              <a:extLst>
                <a:ext uri="{FF2B5EF4-FFF2-40B4-BE49-F238E27FC236}">
                  <a16:creationId xmlns:a16="http://schemas.microsoft.com/office/drawing/2014/main" id="{2DD8FA1A-1E33-40E1-B61A-CF2AFA77D9A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6234" y="709816"/>
              <a:ext cx="8713406" cy="3384419"/>
            </a:xfrm>
            <a:prstGeom prst="rect">
              <a:avLst/>
            </a:prstGeom>
            <a:noFill/>
            <a:ln>
              <a:noFill/>
            </a:ln>
          </p:spPr>
        </p:pic>
        <p:sp>
          <p:nvSpPr>
            <p:cNvPr id="66" name="左大括号 65">
              <a:extLst>
                <a:ext uri="{FF2B5EF4-FFF2-40B4-BE49-F238E27FC236}">
                  <a16:creationId xmlns:a16="http://schemas.microsoft.com/office/drawing/2014/main" id="{2015AA43-5E49-4C46-8266-5134F4261E58}"/>
                </a:ext>
              </a:extLst>
            </p:cNvPr>
            <p:cNvSpPr/>
            <p:nvPr/>
          </p:nvSpPr>
          <p:spPr>
            <a:xfrm rot="16200000">
              <a:off x="5277442" y="2838522"/>
              <a:ext cx="368805" cy="2983702"/>
            </a:xfrm>
            <a:prstGeom prst="leftBrace">
              <a:avLst>
                <a:gd name="adj1" fmla="val 76676"/>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58C1AB70-A747-4F56-AD9A-76A6D850E70F}"/>
                </a:ext>
              </a:extLst>
            </p:cNvPr>
            <p:cNvSpPr/>
            <p:nvPr/>
          </p:nvSpPr>
          <p:spPr>
            <a:xfrm>
              <a:off x="3060323" y="4820056"/>
              <a:ext cx="3877985" cy="369332"/>
            </a:xfrm>
            <a:prstGeom prst="rect">
              <a:avLst/>
            </a:prstGeom>
          </p:spPr>
          <p:txBody>
            <a:bodyPr wrap="none">
              <a:spAutoFit/>
            </a:bodyPr>
            <a:lstStyle/>
            <a:p>
              <a:r>
                <a:rPr lang="zh-CN" altLang="en-US" b="1" dirty="0"/>
                <a:t>结构阶段：</a:t>
              </a:r>
              <a:r>
                <a:rPr lang="zh-CN" altLang="en-US" dirty="0"/>
                <a:t>同时应用语法和语义分析</a:t>
              </a:r>
            </a:p>
          </p:txBody>
        </p:sp>
        <p:cxnSp>
          <p:nvCxnSpPr>
            <p:cNvPr id="69" name="直接箭头连接符 68">
              <a:extLst>
                <a:ext uri="{FF2B5EF4-FFF2-40B4-BE49-F238E27FC236}">
                  <a16:creationId xmlns:a16="http://schemas.microsoft.com/office/drawing/2014/main" id="{E200523A-8383-45BF-89A5-69B8CA9106F2}"/>
                </a:ext>
              </a:extLst>
            </p:cNvPr>
            <p:cNvCxnSpPr/>
            <p:nvPr/>
          </p:nvCxnSpPr>
          <p:spPr>
            <a:xfrm>
              <a:off x="8846288" y="4078058"/>
              <a:ext cx="0" cy="252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54D86D1D-522F-41F3-85E5-BE655968A039}"/>
                </a:ext>
              </a:extLst>
            </p:cNvPr>
            <p:cNvSpPr/>
            <p:nvPr/>
          </p:nvSpPr>
          <p:spPr>
            <a:xfrm>
              <a:off x="7091456" y="4828427"/>
              <a:ext cx="2954655" cy="369332"/>
            </a:xfrm>
            <a:prstGeom prst="rect">
              <a:avLst/>
            </a:prstGeom>
          </p:spPr>
          <p:txBody>
            <a:bodyPr wrap="none">
              <a:spAutoFit/>
            </a:bodyPr>
            <a:lstStyle/>
            <a:p>
              <a:r>
                <a:rPr lang="zh-CN" altLang="en-US" b="1" dirty="0"/>
                <a:t>行为阶段：</a:t>
              </a:r>
              <a:r>
                <a:rPr lang="zh-CN" altLang="en-US" dirty="0"/>
                <a:t>使用语法分析。</a:t>
              </a:r>
            </a:p>
          </p:txBody>
        </p:sp>
      </p:grpSp>
    </p:spTree>
    <p:extLst>
      <p:ext uri="{BB962C8B-B14F-4D97-AF65-F5344CB8AC3E}">
        <p14:creationId xmlns:p14="http://schemas.microsoft.com/office/powerpoint/2010/main" val="131122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24" idx="6"/>
          </p:cNvCxnSpPr>
          <p:nvPr/>
        </p:nvCxnSpPr>
        <p:spPr>
          <a:xfrm rot="16741234" flipV="1">
            <a:off x="11854092"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图片 1">
            <a:extLst>
              <a:ext uri="{FF2B5EF4-FFF2-40B4-BE49-F238E27FC236}">
                <a16:creationId xmlns:a16="http://schemas.microsoft.com/office/drawing/2014/main" id="{1B26E38A-478E-413B-94BF-79D97EBAF09C}"/>
              </a:ext>
            </a:extLst>
          </p:cNvPr>
          <p:cNvPicPr>
            <a:picLocks noChangeAspect="1"/>
          </p:cNvPicPr>
          <p:nvPr/>
        </p:nvPicPr>
        <p:blipFill>
          <a:blip r:embed="rId3"/>
          <a:stretch>
            <a:fillRect/>
          </a:stretch>
        </p:blipFill>
        <p:spPr>
          <a:xfrm>
            <a:off x="1912784" y="734474"/>
            <a:ext cx="7696104" cy="4186880"/>
          </a:xfrm>
          <a:prstGeom prst="rect">
            <a:avLst/>
          </a:prstGeom>
        </p:spPr>
      </p:pic>
      <p:sp>
        <p:nvSpPr>
          <p:cNvPr id="66" name="矩形 65">
            <a:extLst>
              <a:ext uri="{FF2B5EF4-FFF2-40B4-BE49-F238E27FC236}">
                <a16:creationId xmlns:a16="http://schemas.microsoft.com/office/drawing/2014/main" id="{7397C551-802A-490E-86E3-3A0D970A6637}"/>
              </a:ext>
            </a:extLst>
          </p:cNvPr>
          <p:cNvSpPr/>
          <p:nvPr/>
        </p:nvSpPr>
        <p:spPr>
          <a:xfrm>
            <a:off x="1721183" y="5161660"/>
            <a:ext cx="7802079" cy="455253"/>
          </a:xfrm>
          <a:prstGeom prst="rect">
            <a:avLst/>
          </a:prstGeom>
        </p:spPr>
        <p:txBody>
          <a:bodyPr wrap="square">
            <a:spAutoFit/>
          </a:bodyPr>
          <a:lstStyle/>
          <a:p>
            <a:pPr indent="304800" algn="just">
              <a:lnSpc>
                <a:spcPct val="150000"/>
              </a:lnSpc>
              <a:spcAft>
                <a:spcPts val="0"/>
              </a:spcAft>
            </a:pPr>
            <a:r>
              <a:rPr lang="zh-CN" altLang="en-US" kern="100" dirty="0">
                <a:solidFill>
                  <a:srgbClr val="323232"/>
                </a:solidFill>
                <a:latin typeface="Georgia" panose="02040502050405020303" pitchFamily="18" charset="0"/>
                <a:ea typeface="宋体" panose="02010600030101010101" pitchFamily="2" charset="-122"/>
                <a:cs typeface="Times New Roman" panose="02020603050405020304" pitchFamily="18" charset="0"/>
              </a:rPr>
              <a:t>图</a:t>
            </a:r>
            <a:r>
              <a:rPr lang="en-US" altLang="zh-CN" kern="100" dirty="0">
                <a:solidFill>
                  <a:srgbClr val="323232"/>
                </a:solidFill>
                <a:latin typeface="Georgia" panose="02040502050405020303" pitchFamily="18" charset="0"/>
                <a:ea typeface="宋体" panose="02010600030101010101" pitchFamily="2" charset="-122"/>
                <a:cs typeface="Times New Roman" panose="02020603050405020304" pitchFamily="18" charset="0"/>
              </a:rPr>
              <a:t>2. The main characteristics of a design pattern detection approach.</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83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2406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p>
        </p:txBody>
      </p:sp>
      <p:sp useBgFill="1">
        <p:nvSpPr>
          <p:cNvPr id="52" name="矩形 51"/>
          <p:cNvSpPr/>
          <p:nvPr/>
        </p:nvSpPr>
        <p:spPr>
          <a:xfrm>
            <a:off x="4858712"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988440" y="2912874"/>
            <a:ext cx="1005403" cy="584775"/>
          </a:xfrm>
          <a:prstGeom prst="rect">
            <a:avLst/>
          </a:prstGeom>
          <a:solidFill>
            <a:schemeClr val="tx2">
              <a:lumMod val="20000"/>
              <a:lumOff val="80000"/>
            </a:schemeClr>
          </a:solidFill>
        </p:spPr>
        <p:txBody>
          <a:bodyPr wrap="none">
            <a:spAutoFit/>
          </a:bodyPr>
          <a:lstStyle/>
          <a:p>
            <a:r>
              <a:rPr kumimoji="1" lang="zh-CN" altLang="en-US" sz="3200" dirty="0">
                <a:solidFill>
                  <a:schemeClr val="tx2"/>
                </a:solidFill>
                <a:effectLst>
                  <a:innerShdw blurRad="63500" dist="50800" dir="16200000">
                    <a:prstClr val="black">
                      <a:alpha val="30000"/>
                    </a:prstClr>
                  </a:innerShdw>
                </a:effectLst>
                <a:latin typeface="+mj-ea"/>
                <a:ea typeface="+mj-ea"/>
              </a:rPr>
              <a:t>定义</a:t>
            </a:r>
          </a:p>
        </p:txBody>
      </p:sp>
    </p:spTree>
    <p:extLst>
      <p:ext uri="{BB962C8B-B14F-4D97-AF65-F5344CB8AC3E}">
        <p14:creationId xmlns:p14="http://schemas.microsoft.com/office/powerpoint/2010/main" val="4515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endCxn id="7"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a:endCxn id="7"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endCxn id="10"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endCxn id="7"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7" idx="6"/>
            <a:endCxn id="10"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5"/>
            <a:endCxn id="15"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4"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14"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11174285">
            <a:off x="10121524" y="1249677"/>
            <a:ext cx="50157" cy="4559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8" idx="1"/>
            <a:endCxn id="14"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48" idx="2"/>
            <a:endCxn id="4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2" idx="1"/>
            <a:endCxn id="41"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1" idx="1"/>
            <a:endCxn id="4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3"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5"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5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5"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5" idx="1"/>
            <a:endCxn id="44"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6"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4" idx="7"/>
            <a:endCxn id="5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0" idx="3"/>
            <a:endCxn id="44"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5" idx="2"/>
            <a:endCxn id="46"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9" idx="3"/>
            <a:endCxn id="4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6" idx="0"/>
            <a:endCxn id="44"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4" idx="2"/>
            <a:endCxn id="5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1" idx="1"/>
            <a:endCxn id="5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1" idx="0"/>
            <a:endCxn id="40"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91A1"/>
              </a:solidFill>
            </a:endParaRPr>
          </a:p>
        </p:txBody>
      </p:sp>
      <p:sp>
        <p:nvSpPr>
          <p:cNvPr id="54" name="椭圆 5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91A1"/>
              </a:solidFill>
            </a:endParaRPr>
          </a:p>
        </p:txBody>
      </p:sp>
      <p:sp>
        <p:nvSpPr>
          <p:cNvPr id="55" name="椭圆 5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42"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59" name="直接连接符 5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17"/>
          <p:cNvSpPr txBox="1"/>
          <p:nvPr/>
        </p:nvSpPr>
        <p:spPr>
          <a:xfrm>
            <a:off x="2252944" y="1890117"/>
            <a:ext cx="3368105" cy="6624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dirty="0">
                <a:solidFill>
                  <a:srgbClr val="7B91A1"/>
                </a:solidFill>
                <a:latin typeface="Open Sans"/>
              </a:rPr>
              <a:t>是一种数据表示，节点表示信息，边表示它们之间的关系。</a:t>
            </a:r>
            <a:endParaRPr kumimoji="0" lang="en-US" sz="1600" b="0" i="0" u="none" strike="noStrike" kern="1200" cap="none" spc="0" normalizeH="0" baseline="0" noProof="0" dirty="0">
              <a:ln>
                <a:noFill/>
              </a:ln>
              <a:solidFill>
                <a:srgbClr val="7B91A1"/>
              </a:solidFill>
              <a:effectLst/>
              <a:uLnTx/>
              <a:uFillTx/>
              <a:latin typeface="Open Sans"/>
            </a:endParaRPr>
          </a:p>
        </p:txBody>
      </p:sp>
      <p:sp>
        <p:nvSpPr>
          <p:cNvPr id="61" name="TextBox 18"/>
          <p:cNvSpPr txBox="1"/>
          <p:nvPr/>
        </p:nvSpPr>
        <p:spPr>
          <a:xfrm>
            <a:off x="2252944" y="1603873"/>
            <a:ext cx="877127" cy="401246"/>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b="1" noProof="0" dirty="0">
                <a:solidFill>
                  <a:srgbClr val="7B91A1"/>
                </a:solidFill>
                <a:latin typeface="Open Sans"/>
                <a:cs typeface="Lato Regular"/>
              </a:rPr>
              <a:t>语义图</a:t>
            </a:r>
            <a:endParaRPr kumimoji="0" lang="id-ID" b="1" i="0" u="none" strike="noStrike" kern="1200" cap="none" spc="0" normalizeH="0" baseline="0" noProof="0" dirty="0">
              <a:ln>
                <a:noFill/>
              </a:ln>
              <a:solidFill>
                <a:srgbClr val="7B91A1"/>
              </a:solidFill>
              <a:effectLst/>
              <a:uLnTx/>
              <a:uFillTx/>
              <a:latin typeface="Open Sans"/>
              <a:cs typeface="Lato Regular"/>
            </a:endParaRPr>
          </a:p>
        </p:txBody>
      </p:sp>
      <p:grpSp>
        <p:nvGrpSpPr>
          <p:cNvPr id="62" name="Group 19"/>
          <p:cNvGrpSpPr/>
          <p:nvPr/>
        </p:nvGrpSpPr>
        <p:grpSpPr>
          <a:xfrm>
            <a:off x="1526302" y="1711775"/>
            <a:ext cx="609600" cy="609600"/>
            <a:chOff x="1724485" y="2698702"/>
            <a:chExt cx="609600" cy="609600"/>
          </a:xfrm>
        </p:grpSpPr>
        <p:sp>
          <p:nvSpPr>
            <p:cNvPr id="63" name="Oval 20"/>
            <p:cNvSpPr/>
            <p:nvPr/>
          </p:nvSpPr>
          <p:spPr>
            <a:xfrm>
              <a:off x="1724485" y="2698702"/>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4" name="TextBox 21"/>
            <p:cNvSpPr txBox="1"/>
            <p:nvPr/>
          </p:nvSpPr>
          <p:spPr>
            <a:xfrm>
              <a:off x="1787873" y="2803447"/>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Bebas Neue Regular"/>
                  <a:ea typeface="+mn-ea"/>
                  <a:cs typeface="+mn-cs"/>
                </a:rPr>
                <a:t>01</a:t>
              </a:r>
            </a:p>
          </p:txBody>
        </p:sp>
      </p:grpSp>
      <p:sp>
        <p:nvSpPr>
          <p:cNvPr id="65" name="TextBox 22"/>
          <p:cNvSpPr txBox="1"/>
          <p:nvPr/>
        </p:nvSpPr>
        <p:spPr>
          <a:xfrm>
            <a:off x="2252944" y="3015514"/>
            <a:ext cx="3368105" cy="662425"/>
          </a:xfrm>
          <a:prstGeom prst="rect">
            <a:avLst/>
          </a:prstGeom>
          <a:noFill/>
        </p:spPr>
        <p:txBody>
          <a:bodyPr wrap="square" rtlCol="0">
            <a:spAutoFit/>
          </a:bodyPr>
          <a:lstStyle/>
          <a:p>
            <a:pPr lvl="0">
              <a:lnSpc>
                <a:spcPct val="120000"/>
              </a:lnSpc>
              <a:defRPr/>
            </a:pPr>
            <a:r>
              <a:rPr lang="zh-CN" altLang="en-US" sz="1600" dirty="0">
                <a:solidFill>
                  <a:srgbClr val="7B91A1"/>
                </a:solidFill>
                <a:latin typeface="Open Sans"/>
              </a:rPr>
              <a:t>图的直径是距离最远的节点之间最短路径的长度。</a:t>
            </a:r>
            <a:endParaRPr lang="en-US" sz="1600" dirty="0">
              <a:solidFill>
                <a:srgbClr val="7B91A1"/>
              </a:solidFill>
              <a:latin typeface="Open Sans"/>
            </a:endParaRPr>
          </a:p>
        </p:txBody>
      </p:sp>
      <p:sp>
        <p:nvSpPr>
          <p:cNvPr id="66" name="TextBox 23"/>
          <p:cNvSpPr txBox="1"/>
          <p:nvPr/>
        </p:nvSpPr>
        <p:spPr>
          <a:xfrm>
            <a:off x="2252944" y="2729270"/>
            <a:ext cx="646294" cy="401246"/>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7B91A1"/>
                </a:solidFill>
                <a:effectLst/>
                <a:uLnTx/>
                <a:uFillTx/>
                <a:latin typeface="Open Sans"/>
                <a:ea typeface="+mn-ea"/>
                <a:cs typeface="Lato Regular"/>
              </a:rPr>
              <a:t>直径</a:t>
            </a:r>
            <a:endParaRPr kumimoji="0" lang="id-ID" b="1" i="0" u="none" strike="noStrike" kern="1200" cap="none" spc="0" normalizeH="0" baseline="0" noProof="0" dirty="0">
              <a:ln>
                <a:noFill/>
              </a:ln>
              <a:solidFill>
                <a:srgbClr val="7B91A1"/>
              </a:solidFill>
              <a:effectLst/>
              <a:uLnTx/>
              <a:uFillTx/>
              <a:latin typeface="Open Sans"/>
              <a:ea typeface="+mn-ea"/>
              <a:cs typeface="Lato Regular"/>
            </a:endParaRPr>
          </a:p>
        </p:txBody>
      </p:sp>
      <p:grpSp>
        <p:nvGrpSpPr>
          <p:cNvPr id="67" name="Group 24"/>
          <p:cNvGrpSpPr/>
          <p:nvPr/>
        </p:nvGrpSpPr>
        <p:grpSpPr>
          <a:xfrm>
            <a:off x="1526302" y="2837172"/>
            <a:ext cx="609600" cy="609600"/>
            <a:chOff x="1724485" y="3623300"/>
            <a:chExt cx="609600" cy="609600"/>
          </a:xfrm>
        </p:grpSpPr>
        <p:sp>
          <p:nvSpPr>
            <p:cNvPr id="68" name="Oval 25"/>
            <p:cNvSpPr/>
            <p:nvPr/>
          </p:nvSpPr>
          <p:spPr>
            <a:xfrm>
              <a:off x="1724485" y="3623300"/>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9" name="TextBox 26"/>
            <p:cNvSpPr txBox="1"/>
            <p:nvPr/>
          </p:nvSpPr>
          <p:spPr>
            <a:xfrm>
              <a:off x="1787873" y="3729536"/>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Bebas Neue Regular"/>
                  <a:ea typeface="+mn-ea"/>
                  <a:cs typeface="+mn-cs"/>
                </a:rPr>
                <a:t>02</a:t>
              </a:r>
            </a:p>
          </p:txBody>
        </p:sp>
      </p:grpSp>
      <p:sp>
        <p:nvSpPr>
          <p:cNvPr id="70" name="TextBox 27"/>
          <p:cNvSpPr txBox="1"/>
          <p:nvPr/>
        </p:nvSpPr>
        <p:spPr>
          <a:xfrm>
            <a:off x="2252944" y="4140911"/>
            <a:ext cx="3368105" cy="662425"/>
          </a:xfrm>
          <a:prstGeom prst="rect">
            <a:avLst/>
          </a:prstGeom>
          <a:noFill/>
        </p:spPr>
        <p:txBody>
          <a:bodyPr wrap="square" rtlCol="0">
            <a:spAutoFit/>
          </a:bodyPr>
          <a:lstStyle/>
          <a:p>
            <a:pPr marR="0" indent="0" fontAlgn="auto">
              <a:lnSpc>
                <a:spcPct val="120000"/>
              </a:lnSpc>
              <a:spcBef>
                <a:spcPts val="0"/>
              </a:spcBef>
              <a:spcAft>
                <a:spcPts val="0"/>
              </a:spcAft>
              <a:buClrTx/>
              <a:buSzTx/>
              <a:buFontTx/>
              <a:buNone/>
              <a:tabLst/>
              <a:defRPr/>
            </a:pPr>
            <a:r>
              <a:rPr lang="zh-CN" altLang="en-US" sz="1600" dirty="0">
                <a:solidFill>
                  <a:srgbClr val="7B91A1"/>
                </a:solidFill>
                <a:latin typeface="Open Sans"/>
              </a:rPr>
              <a:t>某点到中心</a:t>
            </a:r>
            <a:r>
              <a:rPr lang="en-US" altLang="zh-CN" sz="1600" dirty="0">
                <a:solidFill>
                  <a:srgbClr val="7B91A1"/>
                </a:solidFill>
                <a:latin typeface="Open Sans"/>
              </a:rPr>
              <a:t>V</a:t>
            </a:r>
            <a:r>
              <a:rPr lang="zh-CN" altLang="en-US" sz="1600" dirty="0">
                <a:solidFill>
                  <a:srgbClr val="7B91A1"/>
                </a:solidFill>
                <a:latin typeface="Open Sans"/>
              </a:rPr>
              <a:t>之间的距离小于半径的所有点的集合</a:t>
            </a:r>
            <a:endParaRPr lang="en-US" sz="1600" dirty="0">
              <a:solidFill>
                <a:srgbClr val="7B91A1"/>
              </a:solidFill>
              <a:latin typeface="Open Sans"/>
            </a:endParaRPr>
          </a:p>
        </p:txBody>
      </p:sp>
      <p:sp>
        <p:nvSpPr>
          <p:cNvPr id="71" name="TextBox 28"/>
          <p:cNvSpPr txBox="1"/>
          <p:nvPr/>
        </p:nvSpPr>
        <p:spPr>
          <a:xfrm>
            <a:off x="2252944" y="3854667"/>
            <a:ext cx="415462" cy="401246"/>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7B91A1"/>
                </a:solidFill>
                <a:effectLst/>
                <a:uLnTx/>
                <a:uFillTx/>
                <a:latin typeface="Open Sans"/>
                <a:ea typeface="+mn-ea"/>
                <a:cs typeface="Lato Regular"/>
              </a:rPr>
              <a:t>球</a:t>
            </a:r>
            <a:endParaRPr kumimoji="0" lang="id-ID" b="1" i="0" u="none" strike="noStrike" kern="1200" cap="none" spc="0" normalizeH="0" baseline="0" noProof="0" dirty="0">
              <a:ln>
                <a:noFill/>
              </a:ln>
              <a:solidFill>
                <a:srgbClr val="7B91A1"/>
              </a:solidFill>
              <a:effectLst/>
              <a:uLnTx/>
              <a:uFillTx/>
              <a:latin typeface="Open Sans"/>
              <a:ea typeface="+mn-ea"/>
              <a:cs typeface="Lato Regular"/>
            </a:endParaRPr>
          </a:p>
        </p:txBody>
      </p:sp>
      <p:grpSp>
        <p:nvGrpSpPr>
          <p:cNvPr id="72" name="Group 29"/>
          <p:cNvGrpSpPr/>
          <p:nvPr/>
        </p:nvGrpSpPr>
        <p:grpSpPr>
          <a:xfrm>
            <a:off x="1526302" y="3962569"/>
            <a:ext cx="609600" cy="609600"/>
            <a:chOff x="1724485" y="4547898"/>
            <a:chExt cx="609600" cy="609600"/>
          </a:xfrm>
        </p:grpSpPr>
        <p:sp>
          <p:nvSpPr>
            <p:cNvPr id="73" name="Oval 30"/>
            <p:cNvSpPr/>
            <p:nvPr/>
          </p:nvSpPr>
          <p:spPr>
            <a:xfrm>
              <a:off x="1724485" y="4547898"/>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74" name="TextBox 31"/>
            <p:cNvSpPr txBox="1"/>
            <p:nvPr/>
          </p:nvSpPr>
          <p:spPr>
            <a:xfrm>
              <a:off x="1787873" y="4652643"/>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Bebas Neue Regular"/>
                  <a:ea typeface="+mn-ea"/>
                  <a:cs typeface="+mn-cs"/>
                </a:rPr>
                <a:t>03</a:t>
              </a:r>
              <a:endParaRPr kumimoji="0" lang="en-US" sz="2000" b="0" i="0" u="none" strike="noStrike" kern="1200" cap="none" spc="0" normalizeH="0" baseline="0" noProof="0" dirty="0">
                <a:ln>
                  <a:noFill/>
                </a:ln>
                <a:solidFill>
                  <a:prstClr val="white"/>
                </a:solidFill>
                <a:effectLst/>
                <a:uLnTx/>
                <a:uFillTx/>
                <a:latin typeface="Bebas Neue Regular"/>
                <a:ea typeface="+mn-ea"/>
                <a:cs typeface="+mn-cs"/>
              </a:endParaRPr>
            </a:p>
          </p:txBody>
        </p:sp>
      </p:grpSp>
      <p:sp>
        <p:nvSpPr>
          <p:cNvPr id="75" name="TextBox 32"/>
          <p:cNvSpPr txBox="1"/>
          <p:nvPr/>
        </p:nvSpPr>
        <p:spPr>
          <a:xfrm>
            <a:off x="2252944" y="5266308"/>
            <a:ext cx="3368105" cy="696729"/>
          </a:xfrm>
          <a:prstGeom prst="rect">
            <a:avLst/>
          </a:prstGeom>
          <a:noFill/>
        </p:spPr>
        <p:txBody>
          <a:bodyPr wrap="square" rtlCol="0">
            <a:spAutoFit/>
          </a:bodyPr>
          <a:lstStyle/>
          <a:p>
            <a:pPr lvl="0">
              <a:lnSpc>
                <a:spcPct val="120000"/>
              </a:lnSpc>
              <a:defRPr/>
            </a:pPr>
            <a:r>
              <a:rPr lang="zh-CN" altLang="en-US" sz="1600" dirty="0">
                <a:solidFill>
                  <a:srgbClr val="7B91A1"/>
                </a:solidFill>
                <a:latin typeface="Open Sans"/>
              </a:rPr>
              <a:t>图</a:t>
            </a:r>
            <a:r>
              <a:rPr lang="en-US" altLang="zh-CN" sz="1600" dirty="0">
                <a:solidFill>
                  <a:srgbClr val="7B91A1"/>
                </a:solidFill>
                <a:latin typeface="Open Sans"/>
              </a:rPr>
              <a:t>G</a:t>
            </a:r>
            <a:r>
              <a:rPr lang="zh-CN" altLang="en-US" sz="1600" dirty="0">
                <a:solidFill>
                  <a:srgbClr val="7B91A1"/>
                </a:solidFill>
                <a:latin typeface="Open Sans"/>
              </a:rPr>
              <a:t>的子图</a:t>
            </a:r>
            <a:r>
              <a:rPr lang="en-US" altLang="zh-CN" sz="1600" dirty="0">
                <a:solidFill>
                  <a:srgbClr val="7B91A1"/>
                </a:solidFill>
                <a:latin typeface="Open Sans"/>
              </a:rPr>
              <a:t>H</a:t>
            </a:r>
            <a:r>
              <a:rPr lang="zh-CN" altLang="en-US" sz="1600" dirty="0">
                <a:solidFill>
                  <a:srgbClr val="7B91A1"/>
                </a:solidFill>
                <a:latin typeface="Open Sans"/>
              </a:rPr>
              <a:t>是顶点和边都是</a:t>
            </a:r>
            <a:r>
              <a:rPr lang="en-US" altLang="zh-CN" sz="1600" dirty="0">
                <a:solidFill>
                  <a:srgbClr val="7B91A1"/>
                </a:solidFill>
                <a:latin typeface="Open Sans"/>
              </a:rPr>
              <a:t>G</a:t>
            </a:r>
            <a:r>
              <a:rPr lang="zh-CN" altLang="en-US" sz="1600" dirty="0">
                <a:solidFill>
                  <a:srgbClr val="7B91A1"/>
                </a:solidFill>
                <a:latin typeface="Open Sans"/>
              </a:rPr>
              <a:t>的子集的图</a:t>
            </a:r>
            <a:r>
              <a:rPr lang="zh-CN" altLang="en-US" dirty="0"/>
              <a:t>。</a:t>
            </a:r>
            <a:endParaRPr kumimoji="0" lang="en-US" sz="1200" b="0" i="0" u="none" strike="noStrike" kern="1200" cap="none" spc="0" normalizeH="0" baseline="0" noProof="0" dirty="0">
              <a:ln>
                <a:noFill/>
              </a:ln>
              <a:solidFill>
                <a:srgbClr val="7B91A1"/>
              </a:solidFill>
              <a:effectLst/>
              <a:uLnTx/>
              <a:uFillTx/>
              <a:latin typeface="Open Sans"/>
              <a:ea typeface="+mn-ea"/>
              <a:cs typeface="+mn-cs"/>
            </a:endParaRPr>
          </a:p>
        </p:txBody>
      </p:sp>
      <p:sp>
        <p:nvSpPr>
          <p:cNvPr id="76" name="TextBox 33"/>
          <p:cNvSpPr txBox="1"/>
          <p:nvPr/>
        </p:nvSpPr>
        <p:spPr>
          <a:xfrm>
            <a:off x="2252944" y="4980064"/>
            <a:ext cx="646294" cy="401246"/>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7B91A1"/>
                </a:solidFill>
                <a:effectLst/>
                <a:uLnTx/>
                <a:uFillTx/>
                <a:latin typeface="Open Sans"/>
                <a:ea typeface="+mn-ea"/>
                <a:cs typeface="Lato Regular"/>
              </a:rPr>
              <a:t>子图</a:t>
            </a:r>
            <a:endParaRPr kumimoji="0" lang="id-ID" b="1" i="0" u="none" strike="noStrike" kern="1200" cap="none" spc="0" normalizeH="0" baseline="0" noProof="0" dirty="0">
              <a:ln>
                <a:noFill/>
              </a:ln>
              <a:solidFill>
                <a:srgbClr val="7B91A1"/>
              </a:solidFill>
              <a:effectLst/>
              <a:uLnTx/>
              <a:uFillTx/>
              <a:latin typeface="Open Sans"/>
              <a:ea typeface="+mn-ea"/>
              <a:cs typeface="Lato Regular"/>
            </a:endParaRPr>
          </a:p>
        </p:txBody>
      </p:sp>
      <p:grpSp>
        <p:nvGrpSpPr>
          <p:cNvPr id="77" name="Group 34"/>
          <p:cNvGrpSpPr/>
          <p:nvPr/>
        </p:nvGrpSpPr>
        <p:grpSpPr>
          <a:xfrm>
            <a:off x="1526302" y="5087966"/>
            <a:ext cx="609600" cy="609600"/>
            <a:chOff x="1724485" y="5472496"/>
            <a:chExt cx="609600" cy="609600"/>
          </a:xfrm>
        </p:grpSpPr>
        <p:sp>
          <p:nvSpPr>
            <p:cNvPr id="78" name="Oval 35"/>
            <p:cNvSpPr/>
            <p:nvPr/>
          </p:nvSpPr>
          <p:spPr>
            <a:xfrm>
              <a:off x="1724485" y="5472496"/>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79" name="TextBox 36"/>
            <p:cNvSpPr txBox="1"/>
            <p:nvPr/>
          </p:nvSpPr>
          <p:spPr>
            <a:xfrm>
              <a:off x="1787873" y="5577241"/>
              <a:ext cx="4828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Bebas Neue Regular"/>
                  <a:ea typeface="+mn-ea"/>
                  <a:cs typeface="+mn-cs"/>
                </a:rPr>
                <a:t>04</a:t>
              </a:r>
            </a:p>
          </p:txBody>
        </p:sp>
      </p:grpSp>
      <p:grpSp>
        <p:nvGrpSpPr>
          <p:cNvPr id="80" name="Group 37"/>
          <p:cNvGrpSpPr/>
          <p:nvPr/>
        </p:nvGrpSpPr>
        <p:grpSpPr>
          <a:xfrm>
            <a:off x="6949349" y="1236328"/>
            <a:ext cx="3728095" cy="5163559"/>
            <a:chOff x="6864481" y="1690566"/>
            <a:chExt cx="3728095" cy="5163559"/>
          </a:xfrm>
        </p:grpSpPr>
        <p:sp>
          <p:nvSpPr>
            <p:cNvPr id="118" name="Freeform 5"/>
            <p:cNvSpPr>
              <a:spLocks/>
            </p:cNvSpPr>
            <p:nvPr/>
          </p:nvSpPr>
          <p:spPr bwMode="auto">
            <a:xfrm>
              <a:off x="8052178" y="6044508"/>
              <a:ext cx="1119086" cy="809617"/>
            </a:xfrm>
            <a:custGeom>
              <a:avLst/>
              <a:gdLst>
                <a:gd name="T0" fmla="*/ 2000 w 2000"/>
                <a:gd name="T1" fmla="*/ 205 h 266"/>
                <a:gd name="T2" fmla="*/ 2000 w 2000"/>
                <a:gd name="T3" fmla="*/ 266 h 266"/>
                <a:gd name="T4" fmla="*/ 1344 w 2000"/>
                <a:gd name="T5" fmla="*/ 266 h 266"/>
                <a:gd name="T6" fmla="*/ 1314 w 2000"/>
                <a:gd name="T7" fmla="*/ 245 h 266"/>
                <a:gd name="T8" fmla="*/ 1325 w 2000"/>
                <a:gd name="T9" fmla="*/ 212 h 266"/>
                <a:gd name="T10" fmla="*/ 1344 w 2000"/>
                <a:gd name="T11" fmla="*/ 162 h 266"/>
                <a:gd name="T12" fmla="*/ 1353 w 2000"/>
                <a:gd name="T13" fmla="*/ 140 h 266"/>
                <a:gd name="T14" fmla="*/ 1374 w 2000"/>
                <a:gd name="T15" fmla="*/ 132 h 266"/>
                <a:gd name="T16" fmla="*/ 1376 w 2000"/>
                <a:gd name="T17" fmla="*/ 131 h 266"/>
                <a:gd name="T18" fmla="*/ 1376 w 2000"/>
                <a:gd name="T19" fmla="*/ 66 h 266"/>
                <a:gd name="T20" fmla="*/ 1376 w 2000"/>
                <a:gd name="T21" fmla="*/ 61 h 266"/>
                <a:gd name="T22" fmla="*/ 1218 w 2000"/>
                <a:gd name="T23" fmla="*/ 61 h 266"/>
                <a:gd name="T24" fmla="*/ 1212 w 2000"/>
                <a:gd name="T25" fmla="*/ 60 h 266"/>
                <a:gd name="T26" fmla="*/ 1206 w 2000"/>
                <a:gd name="T27" fmla="*/ 61 h 266"/>
                <a:gd name="T28" fmla="*/ 1131 w 2000"/>
                <a:gd name="T29" fmla="*/ 61 h 266"/>
                <a:gd name="T30" fmla="*/ 1131 w 2000"/>
                <a:gd name="T31" fmla="*/ 66 h 266"/>
                <a:gd name="T32" fmla="*/ 1131 w 2000"/>
                <a:gd name="T33" fmla="*/ 131 h 266"/>
                <a:gd name="T34" fmla="*/ 1133 w 2000"/>
                <a:gd name="T35" fmla="*/ 132 h 266"/>
                <a:gd name="T36" fmla="*/ 1154 w 2000"/>
                <a:gd name="T37" fmla="*/ 140 h 266"/>
                <a:gd name="T38" fmla="*/ 1163 w 2000"/>
                <a:gd name="T39" fmla="*/ 162 h 266"/>
                <a:gd name="T40" fmla="*/ 1182 w 2000"/>
                <a:gd name="T41" fmla="*/ 212 h 266"/>
                <a:gd name="T42" fmla="*/ 1193 w 2000"/>
                <a:gd name="T43" fmla="*/ 245 h 266"/>
                <a:gd name="T44" fmla="*/ 1164 w 2000"/>
                <a:gd name="T45" fmla="*/ 266 h 266"/>
                <a:gd name="T46" fmla="*/ 0 w 2000"/>
                <a:gd name="T47" fmla="*/ 266 h 266"/>
                <a:gd name="T48" fmla="*/ 0 w 2000"/>
                <a:gd name="T49" fmla="*/ 205 h 266"/>
                <a:gd name="T50" fmla="*/ 1109 w 2000"/>
                <a:gd name="T51" fmla="*/ 205 h 266"/>
                <a:gd name="T52" fmla="*/ 1104 w 2000"/>
                <a:gd name="T53" fmla="*/ 186 h 266"/>
                <a:gd name="T54" fmla="*/ 1070 w 2000"/>
                <a:gd name="T55" fmla="*/ 133 h 266"/>
                <a:gd name="T56" fmla="*/ 1070 w 2000"/>
                <a:gd name="T57" fmla="*/ 68 h 266"/>
                <a:gd name="T58" fmla="*/ 1082 w 2000"/>
                <a:gd name="T59" fmla="*/ 20 h 266"/>
                <a:gd name="T60" fmla="*/ 1127 w 2000"/>
                <a:gd name="T61" fmla="*/ 0 h 266"/>
                <a:gd name="T62" fmla="*/ 1206 w 2000"/>
                <a:gd name="T63" fmla="*/ 0 h 266"/>
                <a:gd name="T64" fmla="*/ 1212 w 2000"/>
                <a:gd name="T65" fmla="*/ 1 h 266"/>
                <a:gd name="T66" fmla="*/ 1218 w 2000"/>
                <a:gd name="T67" fmla="*/ 0 h 266"/>
                <a:gd name="T68" fmla="*/ 1380 w 2000"/>
                <a:gd name="T69" fmla="*/ 0 h 266"/>
                <a:gd name="T70" fmla="*/ 1425 w 2000"/>
                <a:gd name="T71" fmla="*/ 20 h 266"/>
                <a:gd name="T72" fmla="*/ 1437 w 2000"/>
                <a:gd name="T73" fmla="*/ 68 h 266"/>
                <a:gd name="T74" fmla="*/ 1437 w 2000"/>
                <a:gd name="T75" fmla="*/ 133 h 266"/>
                <a:gd name="T76" fmla="*/ 1403 w 2000"/>
                <a:gd name="T77" fmla="*/ 186 h 266"/>
                <a:gd name="T78" fmla="*/ 1398 w 2000"/>
                <a:gd name="T79" fmla="*/ 205 h 266"/>
                <a:gd name="T80" fmla="*/ 2000 w 2000"/>
                <a:gd name="T81" fmla="*/ 205 h 266"/>
                <a:gd name="connsiteX0" fmla="*/ 10000 w 10000"/>
                <a:gd name="connsiteY0" fmla="*/ 7707 h 10000"/>
                <a:gd name="connsiteX1" fmla="*/ 10000 w 10000"/>
                <a:gd name="connsiteY1" fmla="*/ 10000 h 10000"/>
                <a:gd name="connsiteX2" fmla="*/ 6720 w 10000"/>
                <a:gd name="connsiteY2" fmla="*/ 10000 h 10000"/>
                <a:gd name="connsiteX3" fmla="*/ 6570 w 10000"/>
                <a:gd name="connsiteY3" fmla="*/ 9211 h 10000"/>
                <a:gd name="connsiteX4" fmla="*/ 6625 w 10000"/>
                <a:gd name="connsiteY4" fmla="*/ 7970 h 10000"/>
                <a:gd name="connsiteX5" fmla="*/ 6720 w 10000"/>
                <a:gd name="connsiteY5" fmla="*/ 6090 h 10000"/>
                <a:gd name="connsiteX6" fmla="*/ 6765 w 10000"/>
                <a:gd name="connsiteY6" fmla="*/ 5263 h 10000"/>
                <a:gd name="connsiteX7" fmla="*/ 6870 w 10000"/>
                <a:gd name="connsiteY7" fmla="*/ 4962 h 10000"/>
                <a:gd name="connsiteX8" fmla="*/ 6880 w 10000"/>
                <a:gd name="connsiteY8" fmla="*/ 4925 h 10000"/>
                <a:gd name="connsiteX9" fmla="*/ 6880 w 10000"/>
                <a:gd name="connsiteY9" fmla="*/ 2481 h 10000"/>
                <a:gd name="connsiteX10" fmla="*/ 6880 w 10000"/>
                <a:gd name="connsiteY10" fmla="*/ 2293 h 10000"/>
                <a:gd name="connsiteX11" fmla="*/ 6090 w 10000"/>
                <a:gd name="connsiteY11" fmla="*/ 2293 h 10000"/>
                <a:gd name="connsiteX12" fmla="*/ 6060 w 10000"/>
                <a:gd name="connsiteY12" fmla="*/ 2256 h 10000"/>
                <a:gd name="connsiteX13" fmla="*/ 6030 w 10000"/>
                <a:gd name="connsiteY13" fmla="*/ 2293 h 10000"/>
                <a:gd name="connsiteX14" fmla="*/ 5655 w 10000"/>
                <a:gd name="connsiteY14" fmla="*/ 2293 h 10000"/>
                <a:gd name="connsiteX15" fmla="*/ 5655 w 10000"/>
                <a:gd name="connsiteY15" fmla="*/ 2481 h 10000"/>
                <a:gd name="connsiteX16" fmla="*/ 5655 w 10000"/>
                <a:gd name="connsiteY16" fmla="*/ 4925 h 10000"/>
                <a:gd name="connsiteX17" fmla="*/ 5665 w 10000"/>
                <a:gd name="connsiteY17" fmla="*/ 4962 h 10000"/>
                <a:gd name="connsiteX18" fmla="*/ 5770 w 10000"/>
                <a:gd name="connsiteY18" fmla="*/ 5263 h 10000"/>
                <a:gd name="connsiteX19" fmla="*/ 5815 w 10000"/>
                <a:gd name="connsiteY19" fmla="*/ 6090 h 10000"/>
                <a:gd name="connsiteX20" fmla="*/ 5910 w 10000"/>
                <a:gd name="connsiteY20" fmla="*/ 7970 h 10000"/>
                <a:gd name="connsiteX21" fmla="*/ 5965 w 10000"/>
                <a:gd name="connsiteY21" fmla="*/ 9211 h 10000"/>
                <a:gd name="connsiteX22" fmla="*/ 5820 w 10000"/>
                <a:gd name="connsiteY22" fmla="*/ 10000 h 10000"/>
                <a:gd name="connsiteX23" fmla="*/ 0 w 10000"/>
                <a:gd name="connsiteY23" fmla="*/ 10000 h 10000"/>
                <a:gd name="connsiteX24" fmla="*/ 5545 w 10000"/>
                <a:gd name="connsiteY24" fmla="*/ 7707 h 10000"/>
                <a:gd name="connsiteX25" fmla="*/ 5520 w 10000"/>
                <a:gd name="connsiteY25" fmla="*/ 6992 h 10000"/>
                <a:gd name="connsiteX26" fmla="*/ 5350 w 10000"/>
                <a:gd name="connsiteY26" fmla="*/ 5000 h 10000"/>
                <a:gd name="connsiteX27" fmla="*/ 5350 w 10000"/>
                <a:gd name="connsiteY27" fmla="*/ 2556 h 10000"/>
                <a:gd name="connsiteX28" fmla="*/ 5410 w 10000"/>
                <a:gd name="connsiteY28" fmla="*/ 752 h 10000"/>
                <a:gd name="connsiteX29" fmla="*/ 5635 w 10000"/>
                <a:gd name="connsiteY29" fmla="*/ 0 h 10000"/>
                <a:gd name="connsiteX30" fmla="*/ 6030 w 10000"/>
                <a:gd name="connsiteY30" fmla="*/ 0 h 10000"/>
                <a:gd name="connsiteX31" fmla="*/ 6060 w 10000"/>
                <a:gd name="connsiteY31" fmla="*/ 38 h 10000"/>
                <a:gd name="connsiteX32" fmla="*/ 6090 w 10000"/>
                <a:gd name="connsiteY32" fmla="*/ 0 h 10000"/>
                <a:gd name="connsiteX33" fmla="*/ 6900 w 10000"/>
                <a:gd name="connsiteY33" fmla="*/ 0 h 10000"/>
                <a:gd name="connsiteX34" fmla="*/ 7125 w 10000"/>
                <a:gd name="connsiteY34" fmla="*/ 752 h 10000"/>
                <a:gd name="connsiteX35" fmla="*/ 7185 w 10000"/>
                <a:gd name="connsiteY35" fmla="*/ 2556 h 10000"/>
                <a:gd name="connsiteX36" fmla="*/ 7185 w 10000"/>
                <a:gd name="connsiteY36" fmla="*/ 5000 h 10000"/>
                <a:gd name="connsiteX37" fmla="*/ 7015 w 10000"/>
                <a:gd name="connsiteY37" fmla="*/ 6992 h 10000"/>
                <a:gd name="connsiteX38" fmla="*/ 6990 w 10000"/>
                <a:gd name="connsiteY38" fmla="*/ 7707 h 10000"/>
                <a:gd name="connsiteX39" fmla="*/ 10000 w 10000"/>
                <a:gd name="connsiteY39" fmla="*/ 7707 h 10000"/>
                <a:gd name="connsiteX0" fmla="*/ 4653 w 4653"/>
                <a:gd name="connsiteY0" fmla="*/ 7707 h 10000"/>
                <a:gd name="connsiteX1" fmla="*/ 4653 w 4653"/>
                <a:gd name="connsiteY1" fmla="*/ 10000 h 10000"/>
                <a:gd name="connsiteX2" fmla="*/ 1373 w 4653"/>
                <a:gd name="connsiteY2" fmla="*/ 10000 h 10000"/>
                <a:gd name="connsiteX3" fmla="*/ 1223 w 4653"/>
                <a:gd name="connsiteY3" fmla="*/ 9211 h 10000"/>
                <a:gd name="connsiteX4" fmla="*/ 1278 w 4653"/>
                <a:gd name="connsiteY4" fmla="*/ 7970 h 10000"/>
                <a:gd name="connsiteX5" fmla="*/ 1373 w 4653"/>
                <a:gd name="connsiteY5" fmla="*/ 6090 h 10000"/>
                <a:gd name="connsiteX6" fmla="*/ 1418 w 4653"/>
                <a:gd name="connsiteY6" fmla="*/ 5263 h 10000"/>
                <a:gd name="connsiteX7" fmla="*/ 1523 w 4653"/>
                <a:gd name="connsiteY7" fmla="*/ 4962 h 10000"/>
                <a:gd name="connsiteX8" fmla="*/ 1533 w 4653"/>
                <a:gd name="connsiteY8" fmla="*/ 4925 h 10000"/>
                <a:gd name="connsiteX9" fmla="*/ 1533 w 4653"/>
                <a:gd name="connsiteY9" fmla="*/ 2481 h 10000"/>
                <a:gd name="connsiteX10" fmla="*/ 1533 w 4653"/>
                <a:gd name="connsiteY10" fmla="*/ 2293 h 10000"/>
                <a:gd name="connsiteX11" fmla="*/ 743 w 4653"/>
                <a:gd name="connsiteY11" fmla="*/ 2293 h 10000"/>
                <a:gd name="connsiteX12" fmla="*/ 713 w 4653"/>
                <a:gd name="connsiteY12" fmla="*/ 2256 h 10000"/>
                <a:gd name="connsiteX13" fmla="*/ 683 w 4653"/>
                <a:gd name="connsiteY13" fmla="*/ 2293 h 10000"/>
                <a:gd name="connsiteX14" fmla="*/ 308 w 4653"/>
                <a:gd name="connsiteY14" fmla="*/ 2293 h 10000"/>
                <a:gd name="connsiteX15" fmla="*/ 308 w 4653"/>
                <a:gd name="connsiteY15" fmla="*/ 2481 h 10000"/>
                <a:gd name="connsiteX16" fmla="*/ 308 w 4653"/>
                <a:gd name="connsiteY16" fmla="*/ 4925 h 10000"/>
                <a:gd name="connsiteX17" fmla="*/ 318 w 4653"/>
                <a:gd name="connsiteY17" fmla="*/ 4962 h 10000"/>
                <a:gd name="connsiteX18" fmla="*/ 423 w 4653"/>
                <a:gd name="connsiteY18" fmla="*/ 5263 h 10000"/>
                <a:gd name="connsiteX19" fmla="*/ 468 w 4653"/>
                <a:gd name="connsiteY19" fmla="*/ 6090 h 10000"/>
                <a:gd name="connsiteX20" fmla="*/ 563 w 4653"/>
                <a:gd name="connsiteY20" fmla="*/ 7970 h 10000"/>
                <a:gd name="connsiteX21" fmla="*/ 618 w 4653"/>
                <a:gd name="connsiteY21" fmla="*/ 9211 h 10000"/>
                <a:gd name="connsiteX22" fmla="*/ 473 w 4653"/>
                <a:gd name="connsiteY22" fmla="*/ 10000 h 10000"/>
                <a:gd name="connsiteX23" fmla="*/ 198 w 4653"/>
                <a:gd name="connsiteY23" fmla="*/ 7707 h 10000"/>
                <a:gd name="connsiteX24" fmla="*/ 173 w 4653"/>
                <a:gd name="connsiteY24" fmla="*/ 6992 h 10000"/>
                <a:gd name="connsiteX25" fmla="*/ 3 w 4653"/>
                <a:gd name="connsiteY25" fmla="*/ 5000 h 10000"/>
                <a:gd name="connsiteX26" fmla="*/ 3 w 4653"/>
                <a:gd name="connsiteY26" fmla="*/ 2556 h 10000"/>
                <a:gd name="connsiteX27" fmla="*/ 63 w 4653"/>
                <a:gd name="connsiteY27" fmla="*/ 752 h 10000"/>
                <a:gd name="connsiteX28" fmla="*/ 288 w 4653"/>
                <a:gd name="connsiteY28" fmla="*/ 0 h 10000"/>
                <a:gd name="connsiteX29" fmla="*/ 683 w 4653"/>
                <a:gd name="connsiteY29" fmla="*/ 0 h 10000"/>
                <a:gd name="connsiteX30" fmla="*/ 713 w 4653"/>
                <a:gd name="connsiteY30" fmla="*/ 38 h 10000"/>
                <a:gd name="connsiteX31" fmla="*/ 743 w 4653"/>
                <a:gd name="connsiteY31" fmla="*/ 0 h 10000"/>
                <a:gd name="connsiteX32" fmla="*/ 1553 w 4653"/>
                <a:gd name="connsiteY32" fmla="*/ 0 h 10000"/>
                <a:gd name="connsiteX33" fmla="*/ 1778 w 4653"/>
                <a:gd name="connsiteY33" fmla="*/ 752 h 10000"/>
                <a:gd name="connsiteX34" fmla="*/ 1838 w 4653"/>
                <a:gd name="connsiteY34" fmla="*/ 2556 h 10000"/>
                <a:gd name="connsiteX35" fmla="*/ 1838 w 4653"/>
                <a:gd name="connsiteY35" fmla="*/ 5000 h 10000"/>
                <a:gd name="connsiteX36" fmla="*/ 1668 w 4653"/>
                <a:gd name="connsiteY36" fmla="*/ 6992 h 10000"/>
                <a:gd name="connsiteX37" fmla="*/ 1643 w 4653"/>
                <a:gd name="connsiteY37" fmla="*/ 7707 h 10000"/>
                <a:gd name="connsiteX38" fmla="*/ 4653 w 4653"/>
                <a:gd name="connsiteY38" fmla="*/ 7707 h 10000"/>
                <a:gd name="connsiteX0" fmla="*/ 3531 w 10000"/>
                <a:gd name="connsiteY0" fmla="*/ 7707 h 10000"/>
                <a:gd name="connsiteX1" fmla="*/ 10000 w 10000"/>
                <a:gd name="connsiteY1" fmla="*/ 10000 h 10000"/>
                <a:gd name="connsiteX2" fmla="*/ 2951 w 10000"/>
                <a:gd name="connsiteY2" fmla="*/ 10000 h 10000"/>
                <a:gd name="connsiteX3" fmla="*/ 2628 w 10000"/>
                <a:gd name="connsiteY3" fmla="*/ 9211 h 10000"/>
                <a:gd name="connsiteX4" fmla="*/ 2747 w 10000"/>
                <a:gd name="connsiteY4" fmla="*/ 7970 h 10000"/>
                <a:gd name="connsiteX5" fmla="*/ 2951 w 10000"/>
                <a:gd name="connsiteY5" fmla="*/ 6090 h 10000"/>
                <a:gd name="connsiteX6" fmla="*/ 3047 w 10000"/>
                <a:gd name="connsiteY6" fmla="*/ 5263 h 10000"/>
                <a:gd name="connsiteX7" fmla="*/ 3273 w 10000"/>
                <a:gd name="connsiteY7" fmla="*/ 4962 h 10000"/>
                <a:gd name="connsiteX8" fmla="*/ 3295 w 10000"/>
                <a:gd name="connsiteY8" fmla="*/ 4925 h 10000"/>
                <a:gd name="connsiteX9" fmla="*/ 3295 w 10000"/>
                <a:gd name="connsiteY9" fmla="*/ 2481 h 10000"/>
                <a:gd name="connsiteX10" fmla="*/ 3295 w 10000"/>
                <a:gd name="connsiteY10" fmla="*/ 2293 h 10000"/>
                <a:gd name="connsiteX11" fmla="*/ 1597 w 10000"/>
                <a:gd name="connsiteY11" fmla="*/ 2293 h 10000"/>
                <a:gd name="connsiteX12" fmla="*/ 1532 w 10000"/>
                <a:gd name="connsiteY12" fmla="*/ 2256 h 10000"/>
                <a:gd name="connsiteX13" fmla="*/ 1468 w 10000"/>
                <a:gd name="connsiteY13" fmla="*/ 2293 h 10000"/>
                <a:gd name="connsiteX14" fmla="*/ 662 w 10000"/>
                <a:gd name="connsiteY14" fmla="*/ 2293 h 10000"/>
                <a:gd name="connsiteX15" fmla="*/ 662 w 10000"/>
                <a:gd name="connsiteY15" fmla="*/ 2481 h 10000"/>
                <a:gd name="connsiteX16" fmla="*/ 662 w 10000"/>
                <a:gd name="connsiteY16" fmla="*/ 4925 h 10000"/>
                <a:gd name="connsiteX17" fmla="*/ 683 w 10000"/>
                <a:gd name="connsiteY17" fmla="*/ 4962 h 10000"/>
                <a:gd name="connsiteX18" fmla="*/ 909 w 10000"/>
                <a:gd name="connsiteY18" fmla="*/ 5263 h 10000"/>
                <a:gd name="connsiteX19" fmla="*/ 1006 w 10000"/>
                <a:gd name="connsiteY19" fmla="*/ 6090 h 10000"/>
                <a:gd name="connsiteX20" fmla="*/ 1210 w 10000"/>
                <a:gd name="connsiteY20" fmla="*/ 7970 h 10000"/>
                <a:gd name="connsiteX21" fmla="*/ 1328 w 10000"/>
                <a:gd name="connsiteY21" fmla="*/ 9211 h 10000"/>
                <a:gd name="connsiteX22" fmla="*/ 1017 w 10000"/>
                <a:gd name="connsiteY22" fmla="*/ 10000 h 10000"/>
                <a:gd name="connsiteX23" fmla="*/ 426 w 10000"/>
                <a:gd name="connsiteY23" fmla="*/ 7707 h 10000"/>
                <a:gd name="connsiteX24" fmla="*/ 372 w 10000"/>
                <a:gd name="connsiteY24" fmla="*/ 6992 h 10000"/>
                <a:gd name="connsiteX25" fmla="*/ 6 w 10000"/>
                <a:gd name="connsiteY25" fmla="*/ 5000 h 10000"/>
                <a:gd name="connsiteX26" fmla="*/ 6 w 10000"/>
                <a:gd name="connsiteY26" fmla="*/ 2556 h 10000"/>
                <a:gd name="connsiteX27" fmla="*/ 135 w 10000"/>
                <a:gd name="connsiteY27" fmla="*/ 752 h 10000"/>
                <a:gd name="connsiteX28" fmla="*/ 619 w 10000"/>
                <a:gd name="connsiteY28" fmla="*/ 0 h 10000"/>
                <a:gd name="connsiteX29" fmla="*/ 1468 w 10000"/>
                <a:gd name="connsiteY29" fmla="*/ 0 h 10000"/>
                <a:gd name="connsiteX30" fmla="*/ 1532 w 10000"/>
                <a:gd name="connsiteY30" fmla="*/ 38 h 10000"/>
                <a:gd name="connsiteX31" fmla="*/ 1597 w 10000"/>
                <a:gd name="connsiteY31" fmla="*/ 0 h 10000"/>
                <a:gd name="connsiteX32" fmla="*/ 3338 w 10000"/>
                <a:gd name="connsiteY32" fmla="*/ 0 h 10000"/>
                <a:gd name="connsiteX33" fmla="*/ 3821 w 10000"/>
                <a:gd name="connsiteY33" fmla="*/ 752 h 10000"/>
                <a:gd name="connsiteX34" fmla="*/ 3950 w 10000"/>
                <a:gd name="connsiteY34" fmla="*/ 2556 h 10000"/>
                <a:gd name="connsiteX35" fmla="*/ 3950 w 10000"/>
                <a:gd name="connsiteY35" fmla="*/ 5000 h 10000"/>
                <a:gd name="connsiteX36" fmla="*/ 3585 w 10000"/>
                <a:gd name="connsiteY36" fmla="*/ 6992 h 10000"/>
                <a:gd name="connsiteX37" fmla="*/ 3531 w 10000"/>
                <a:gd name="connsiteY37" fmla="*/ 7707 h 10000"/>
                <a:gd name="connsiteX0" fmla="*/ 3531 w 3955"/>
                <a:gd name="connsiteY0" fmla="*/ 7707 h 10000"/>
                <a:gd name="connsiteX1" fmla="*/ 2951 w 3955"/>
                <a:gd name="connsiteY1" fmla="*/ 10000 h 10000"/>
                <a:gd name="connsiteX2" fmla="*/ 2628 w 3955"/>
                <a:gd name="connsiteY2" fmla="*/ 9211 h 10000"/>
                <a:gd name="connsiteX3" fmla="*/ 2747 w 3955"/>
                <a:gd name="connsiteY3" fmla="*/ 7970 h 10000"/>
                <a:gd name="connsiteX4" fmla="*/ 2951 w 3955"/>
                <a:gd name="connsiteY4" fmla="*/ 6090 h 10000"/>
                <a:gd name="connsiteX5" fmla="*/ 3047 w 3955"/>
                <a:gd name="connsiteY5" fmla="*/ 5263 h 10000"/>
                <a:gd name="connsiteX6" fmla="*/ 3273 w 3955"/>
                <a:gd name="connsiteY6" fmla="*/ 4962 h 10000"/>
                <a:gd name="connsiteX7" fmla="*/ 3295 w 3955"/>
                <a:gd name="connsiteY7" fmla="*/ 4925 h 10000"/>
                <a:gd name="connsiteX8" fmla="*/ 3295 w 3955"/>
                <a:gd name="connsiteY8" fmla="*/ 2481 h 10000"/>
                <a:gd name="connsiteX9" fmla="*/ 3295 w 3955"/>
                <a:gd name="connsiteY9" fmla="*/ 2293 h 10000"/>
                <a:gd name="connsiteX10" fmla="*/ 1597 w 3955"/>
                <a:gd name="connsiteY10" fmla="*/ 2293 h 10000"/>
                <a:gd name="connsiteX11" fmla="*/ 1532 w 3955"/>
                <a:gd name="connsiteY11" fmla="*/ 2256 h 10000"/>
                <a:gd name="connsiteX12" fmla="*/ 1468 w 3955"/>
                <a:gd name="connsiteY12" fmla="*/ 2293 h 10000"/>
                <a:gd name="connsiteX13" fmla="*/ 662 w 3955"/>
                <a:gd name="connsiteY13" fmla="*/ 2293 h 10000"/>
                <a:gd name="connsiteX14" fmla="*/ 662 w 3955"/>
                <a:gd name="connsiteY14" fmla="*/ 2481 h 10000"/>
                <a:gd name="connsiteX15" fmla="*/ 662 w 3955"/>
                <a:gd name="connsiteY15" fmla="*/ 4925 h 10000"/>
                <a:gd name="connsiteX16" fmla="*/ 683 w 3955"/>
                <a:gd name="connsiteY16" fmla="*/ 4962 h 10000"/>
                <a:gd name="connsiteX17" fmla="*/ 909 w 3955"/>
                <a:gd name="connsiteY17" fmla="*/ 5263 h 10000"/>
                <a:gd name="connsiteX18" fmla="*/ 1006 w 3955"/>
                <a:gd name="connsiteY18" fmla="*/ 6090 h 10000"/>
                <a:gd name="connsiteX19" fmla="*/ 1210 w 3955"/>
                <a:gd name="connsiteY19" fmla="*/ 7970 h 10000"/>
                <a:gd name="connsiteX20" fmla="*/ 1328 w 3955"/>
                <a:gd name="connsiteY20" fmla="*/ 9211 h 10000"/>
                <a:gd name="connsiteX21" fmla="*/ 1017 w 3955"/>
                <a:gd name="connsiteY21" fmla="*/ 10000 h 10000"/>
                <a:gd name="connsiteX22" fmla="*/ 426 w 3955"/>
                <a:gd name="connsiteY22" fmla="*/ 7707 h 10000"/>
                <a:gd name="connsiteX23" fmla="*/ 372 w 3955"/>
                <a:gd name="connsiteY23" fmla="*/ 6992 h 10000"/>
                <a:gd name="connsiteX24" fmla="*/ 6 w 3955"/>
                <a:gd name="connsiteY24" fmla="*/ 5000 h 10000"/>
                <a:gd name="connsiteX25" fmla="*/ 6 w 3955"/>
                <a:gd name="connsiteY25" fmla="*/ 2556 h 10000"/>
                <a:gd name="connsiteX26" fmla="*/ 135 w 3955"/>
                <a:gd name="connsiteY26" fmla="*/ 752 h 10000"/>
                <a:gd name="connsiteX27" fmla="*/ 619 w 3955"/>
                <a:gd name="connsiteY27" fmla="*/ 0 h 10000"/>
                <a:gd name="connsiteX28" fmla="*/ 1468 w 3955"/>
                <a:gd name="connsiteY28" fmla="*/ 0 h 10000"/>
                <a:gd name="connsiteX29" fmla="*/ 1532 w 3955"/>
                <a:gd name="connsiteY29" fmla="*/ 38 h 10000"/>
                <a:gd name="connsiteX30" fmla="*/ 1597 w 3955"/>
                <a:gd name="connsiteY30" fmla="*/ 0 h 10000"/>
                <a:gd name="connsiteX31" fmla="*/ 3338 w 3955"/>
                <a:gd name="connsiteY31" fmla="*/ 0 h 10000"/>
                <a:gd name="connsiteX32" fmla="*/ 3821 w 3955"/>
                <a:gd name="connsiteY32" fmla="*/ 752 h 10000"/>
                <a:gd name="connsiteX33" fmla="*/ 3950 w 3955"/>
                <a:gd name="connsiteY33" fmla="*/ 2556 h 10000"/>
                <a:gd name="connsiteX34" fmla="*/ 3950 w 3955"/>
                <a:gd name="connsiteY34" fmla="*/ 5000 h 10000"/>
                <a:gd name="connsiteX35" fmla="*/ 3585 w 3955"/>
                <a:gd name="connsiteY35" fmla="*/ 6992 h 10000"/>
                <a:gd name="connsiteX36" fmla="*/ 3531 w 3955"/>
                <a:gd name="connsiteY36" fmla="*/ 77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55" h="10000">
                  <a:moveTo>
                    <a:pt x="3531" y="7707"/>
                  </a:moveTo>
                  <a:lnTo>
                    <a:pt x="2951" y="10000"/>
                  </a:lnTo>
                  <a:cubicBezTo>
                    <a:pt x="2800" y="10000"/>
                    <a:pt x="2671" y="9699"/>
                    <a:pt x="2628" y="9211"/>
                  </a:cubicBezTo>
                  <a:cubicBezTo>
                    <a:pt x="2585" y="8759"/>
                    <a:pt x="2628" y="8233"/>
                    <a:pt x="2747" y="7970"/>
                  </a:cubicBezTo>
                  <a:cubicBezTo>
                    <a:pt x="2768" y="7895"/>
                    <a:pt x="2951" y="7293"/>
                    <a:pt x="2951" y="6090"/>
                  </a:cubicBezTo>
                  <a:cubicBezTo>
                    <a:pt x="2951" y="5789"/>
                    <a:pt x="2983" y="5489"/>
                    <a:pt x="3047" y="5263"/>
                  </a:cubicBezTo>
                  <a:cubicBezTo>
                    <a:pt x="3112" y="5038"/>
                    <a:pt x="3187" y="4925"/>
                    <a:pt x="3273" y="4962"/>
                  </a:cubicBezTo>
                  <a:cubicBezTo>
                    <a:pt x="3284" y="4962"/>
                    <a:pt x="3284" y="4925"/>
                    <a:pt x="3295" y="4925"/>
                  </a:cubicBezTo>
                  <a:lnTo>
                    <a:pt x="3295" y="2481"/>
                  </a:lnTo>
                  <a:lnTo>
                    <a:pt x="3295" y="2293"/>
                  </a:lnTo>
                  <a:lnTo>
                    <a:pt x="1597" y="2293"/>
                  </a:lnTo>
                  <a:cubicBezTo>
                    <a:pt x="1575" y="2293"/>
                    <a:pt x="1554" y="2293"/>
                    <a:pt x="1532" y="2256"/>
                  </a:cubicBezTo>
                  <a:cubicBezTo>
                    <a:pt x="1511" y="2293"/>
                    <a:pt x="1489" y="2293"/>
                    <a:pt x="1468" y="2293"/>
                  </a:cubicBezTo>
                  <a:lnTo>
                    <a:pt x="662" y="2293"/>
                  </a:lnTo>
                  <a:lnTo>
                    <a:pt x="662" y="2481"/>
                  </a:lnTo>
                  <a:lnTo>
                    <a:pt x="662" y="4925"/>
                  </a:lnTo>
                  <a:cubicBezTo>
                    <a:pt x="673" y="4925"/>
                    <a:pt x="673" y="4962"/>
                    <a:pt x="683" y="4962"/>
                  </a:cubicBezTo>
                  <a:cubicBezTo>
                    <a:pt x="769" y="4925"/>
                    <a:pt x="855" y="5038"/>
                    <a:pt x="909" y="5263"/>
                  </a:cubicBezTo>
                  <a:cubicBezTo>
                    <a:pt x="984" y="5489"/>
                    <a:pt x="1006" y="5789"/>
                    <a:pt x="1006" y="6090"/>
                  </a:cubicBezTo>
                  <a:cubicBezTo>
                    <a:pt x="1006" y="7293"/>
                    <a:pt x="1188" y="7895"/>
                    <a:pt x="1210" y="7970"/>
                  </a:cubicBezTo>
                  <a:cubicBezTo>
                    <a:pt x="1328" y="8233"/>
                    <a:pt x="1371" y="8759"/>
                    <a:pt x="1328" y="9211"/>
                  </a:cubicBezTo>
                  <a:cubicBezTo>
                    <a:pt x="1285" y="9699"/>
                    <a:pt x="1156" y="10000"/>
                    <a:pt x="1017" y="10000"/>
                  </a:cubicBezTo>
                  <a:cubicBezTo>
                    <a:pt x="819" y="9236"/>
                    <a:pt x="623" y="8471"/>
                    <a:pt x="426" y="7707"/>
                  </a:cubicBezTo>
                  <a:cubicBezTo>
                    <a:pt x="404" y="7481"/>
                    <a:pt x="393" y="7256"/>
                    <a:pt x="372" y="6992"/>
                  </a:cubicBezTo>
                  <a:cubicBezTo>
                    <a:pt x="168" y="6654"/>
                    <a:pt x="6" y="5977"/>
                    <a:pt x="6" y="5000"/>
                  </a:cubicBezTo>
                  <a:lnTo>
                    <a:pt x="6" y="2556"/>
                  </a:lnTo>
                  <a:cubicBezTo>
                    <a:pt x="-4" y="2218"/>
                    <a:pt x="-15" y="1391"/>
                    <a:pt x="135" y="752"/>
                  </a:cubicBezTo>
                  <a:cubicBezTo>
                    <a:pt x="211" y="414"/>
                    <a:pt x="361" y="0"/>
                    <a:pt x="619" y="0"/>
                  </a:cubicBezTo>
                  <a:lnTo>
                    <a:pt x="1468" y="0"/>
                  </a:lnTo>
                  <a:cubicBezTo>
                    <a:pt x="1489" y="0"/>
                    <a:pt x="1511" y="0"/>
                    <a:pt x="1532" y="38"/>
                  </a:cubicBezTo>
                  <a:cubicBezTo>
                    <a:pt x="1554" y="0"/>
                    <a:pt x="1575" y="0"/>
                    <a:pt x="1597" y="0"/>
                  </a:cubicBezTo>
                  <a:lnTo>
                    <a:pt x="3338" y="0"/>
                  </a:lnTo>
                  <a:cubicBezTo>
                    <a:pt x="3596" y="0"/>
                    <a:pt x="3746" y="414"/>
                    <a:pt x="3821" y="752"/>
                  </a:cubicBezTo>
                  <a:cubicBezTo>
                    <a:pt x="3972" y="1391"/>
                    <a:pt x="3961" y="2218"/>
                    <a:pt x="3950" y="2556"/>
                  </a:cubicBezTo>
                  <a:lnTo>
                    <a:pt x="3950" y="5000"/>
                  </a:lnTo>
                  <a:cubicBezTo>
                    <a:pt x="3950" y="5789"/>
                    <a:pt x="3821" y="6617"/>
                    <a:pt x="3585" y="6992"/>
                  </a:cubicBezTo>
                  <a:cubicBezTo>
                    <a:pt x="3574" y="7256"/>
                    <a:pt x="3553" y="7481"/>
                    <a:pt x="3531" y="7707"/>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82" name="Group 39"/>
            <p:cNvGrpSpPr/>
            <p:nvPr/>
          </p:nvGrpSpPr>
          <p:grpSpPr>
            <a:xfrm>
              <a:off x="6864481" y="1690566"/>
              <a:ext cx="3728095" cy="4335950"/>
              <a:chOff x="6864481" y="1690566"/>
              <a:chExt cx="3728095" cy="4335950"/>
            </a:xfrm>
          </p:grpSpPr>
          <p:sp>
            <p:nvSpPr>
              <p:cNvPr id="83" name="Freeform 6"/>
              <p:cNvSpPr>
                <a:spLocks/>
              </p:cNvSpPr>
              <p:nvPr/>
            </p:nvSpPr>
            <p:spPr bwMode="auto">
              <a:xfrm>
                <a:off x="8254967" y="5016422"/>
                <a:ext cx="230034" cy="888009"/>
              </a:xfrm>
              <a:custGeom>
                <a:avLst/>
                <a:gdLst>
                  <a:gd name="T0" fmla="*/ 76 w 76"/>
                  <a:gd name="T1" fmla="*/ 292 h 292"/>
                  <a:gd name="T2" fmla="*/ 53 w 76"/>
                  <a:gd name="T3" fmla="*/ 292 h 292"/>
                  <a:gd name="T4" fmla="*/ 0 w 76"/>
                  <a:gd name="T5" fmla="*/ 10 h 292"/>
                  <a:gd name="T6" fmla="*/ 21 w 76"/>
                  <a:gd name="T7" fmla="*/ 0 h 292"/>
                  <a:gd name="T8" fmla="*/ 76 w 76"/>
                  <a:gd name="T9" fmla="*/ 292 h 292"/>
                </a:gdLst>
                <a:ahLst/>
                <a:cxnLst>
                  <a:cxn ang="0">
                    <a:pos x="T0" y="T1"/>
                  </a:cxn>
                  <a:cxn ang="0">
                    <a:pos x="T2" y="T3"/>
                  </a:cxn>
                  <a:cxn ang="0">
                    <a:pos x="T4" y="T5"/>
                  </a:cxn>
                  <a:cxn ang="0">
                    <a:pos x="T6" y="T7"/>
                  </a:cxn>
                  <a:cxn ang="0">
                    <a:pos x="T8" y="T9"/>
                  </a:cxn>
                </a:cxnLst>
                <a:rect l="0" t="0" r="r" b="b"/>
                <a:pathLst>
                  <a:path w="76" h="292">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Freeform 7"/>
              <p:cNvSpPr>
                <a:spLocks/>
              </p:cNvSpPr>
              <p:nvPr/>
            </p:nvSpPr>
            <p:spPr bwMode="auto">
              <a:xfrm>
                <a:off x="8707325" y="4989435"/>
                <a:ext cx="231319" cy="888009"/>
              </a:xfrm>
              <a:custGeom>
                <a:avLst/>
                <a:gdLst>
                  <a:gd name="T0" fmla="*/ 24 w 76"/>
                  <a:gd name="T1" fmla="*/ 292 h 292"/>
                  <a:gd name="T2" fmla="*/ 0 w 76"/>
                  <a:gd name="T3" fmla="*/ 292 h 292"/>
                  <a:gd name="T4" fmla="*/ 55 w 76"/>
                  <a:gd name="T5" fmla="*/ 0 h 292"/>
                  <a:gd name="T6" fmla="*/ 76 w 76"/>
                  <a:gd name="T7" fmla="*/ 11 h 292"/>
                  <a:gd name="T8" fmla="*/ 66 w 76"/>
                  <a:gd name="T9" fmla="*/ 6 h 292"/>
                  <a:gd name="T10" fmla="*/ 76 w 76"/>
                  <a:gd name="T11" fmla="*/ 11 h 292"/>
                  <a:gd name="T12" fmla="*/ 24 w 76"/>
                  <a:gd name="T13" fmla="*/ 292 h 292"/>
                </a:gdLst>
                <a:ahLst/>
                <a:cxnLst>
                  <a:cxn ang="0">
                    <a:pos x="T0" y="T1"/>
                  </a:cxn>
                  <a:cxn ang="0">
                    <a:pos x="T2" y="T3"/>
                  </a:cxn>
                  <a:cxn ang="0">
                    <a:pos x="T4" y="T5"/>
                  </a:cxn>
                  <a:cxn ang="0">
                    <a:pos x="T6" y="T7"/>
                  </a:cxn>
                  <a:cxn ang="0">
                    <a:pos x="T8" y="T9"/>
                  </a:cxn>
                  <a:cxn ang="0">
                    <a:pos x="T10" y="T11"/>
                  </a:cxn>
                  <a:cxn ang="0">
                    <a:pos x="T12" y="T13"/>
                  </a:cxn>
                </a:cxnLst>
                <a:rect l="0" t="0" r="r" b="b"/>
                <a:pathLst>
                  <a:path w="76" h="292">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Freeform 8"/>
              <p:cNvSpPr>
                <a:spLocks/>
              </p:cNvSpPr>
              <p:nvPr/>
            </p:nvSpPr>
            <p:spPr bwMode="auto">
              <a:xfrm>
                <a:off x="7625265" y="2173766"/>
                <a:ext cx="514043" cy="514043"/>
              </a:xfrm>
              <a:custGeom>
                <a:avLst/>
                <a:gdLst>
                  <a:gd name="T0" fmla="*/ 21 w 169"/>
                  <a:gd name="T1" fmla="*/ 46 h 169"/>
                  <a:gd name="T2" fmla="*/ 46 w 169"/>
                  <a:gd name="T3" fmla="*/ 148 h 169"/>
                  <a:gd name="T4" fmla="*/ 148 w 169"/>
                  <a:gd name="T5" fmla="*/ 123 h 169"/>
                  <a:gd name="T6" fmla="*/ 123 w 169"/>
                  <a:gd name="T7" fmla="*/ 21 h 169"/>
                  <a:gd name="T8" fmla="*/ 21 w 169"/>
                  <a:gd name="T9" fmla="*/ 46 h 169"/>
                </a:gdLst>
                <a:ahLst/>
                <a:cxnLst>
                  <a:cxn ang="0">
                    <a:pos x="T0" y="T1"/>
                  </a:cxn>
                  <a:cxn ang="0">
                    <a:pos x="T2" y="T3"/>
                  </a:cxn>
                  <a:cxn ang="0">
                    <a:pos x="T4" y="T5"/>
                  </a:cxn>
                  <a:cxn ang="0">
                    <a:pos x="T6" y="T7"/>
                  </a:cxn>
                  <a:cxn ang="0">
                    <a:pos x="T8" y="T9"/>
                  </a:cxn>
                </a:cxnLst>
                <a:rect l="0" t="0" r="r" b="b"/>
                <a:pathLst>
                  <a:path w="169" h="169">
                    <a:moveTo>
                      <a:pt x="21" y="46"/>
                    </a:moveTo>
                    <a:cubicBezTo>
                      <a:pt x="0" y="81"/>
                      <a:pt x="11" y="127"/>
                      <a:pt x="46" y="148"/>
                    </a:cubicBezTo>
                    <a:cubicBezTo>
                      <a:pt x="81" y="169"/>
                      <a:pt x="127" y="158"/>
                      <a:pt x="148" y="123"/>
                    </a:cubicBezTo>
                    <a:cubicBezTo>
                      <a:pt x="169" y="88"/>
                      <a:pt x="158" y="43"/>
                      <a:pt x="123" y="21"/>
                    </a:cubicBezTo>
                    <a:cubicBezTo>
                      <a:pt x="88" y="0"/>
                      <a:pt x="43" y="11"/>
                      <a:pt x="21" y="46"/>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6" name="Freeform 9"/>
              <p:cNvSpPr>
                <a:spLocks noEditPoints="1"/>
              </p:cNvSpPr>
              <p:nvPr/>
            </p:nvSpPr>
            <p:spPr bwMode="auto">
              <a:xfrm>
                <a:off x="7500610" y="2049111"/>
                <a:ext cx="765924" cy="763353"/>
              </a:xfrm>
              <a:custGeom>
                <a:avLst/>
                <a:gdLst>
                  <a:gd name="T0" fmla="*/ 45 w 252"/>
                  <a:gd name="T1" fmla="*/ 64 h 251"/>
                  <a:gd name="T2" fmla="*/ 20 w 252"/>
                  <a:gd name="T3" fmla="*/ 56 h 251"/>
                  <a:gd name="T4" fmla="*/ 29 w 252"/>
                  <a:gd name="T5" fmla="*/ 94 h 251"/>
                  <a:gd name="T6" fmla="*/ 24 w 252"/>
                  <a:gd name="T7" fmla="*/ 110 h 251"/>
                  <a:gd name="T8" fmla="*/ 0 w 252"/>
                  <a:gd name="T9" fmla="*/ 141 h 251"/>
                  <a:gd name="T10" fmla="*/ 30 w 252"/>
                  <a:gd name="T11" fmla="*/ 161 h 251"/>
                  <a:gd name="T12" fmla="*/ 10 w 252"/>
                  <a:gd name="T13" fmla="*/ 177 h 251"/>
                  <a:gd name="T14" fmla="*/ 47 w 252"/>
                  <a:gd name="T15" fmla="*/ 191 h 251"/>
                  <a:gd name="T16" fmla="*/ 59 w 252"/>
                  <a:gd name="T17" fmla="*/ 203 h 251"/>
                  <a:gd name="T18" fmla="*/ 71 w 252"/>
                  <a:gd name="T19" fmla="*/ 239 h 251"/>
                  <a:gd name="T20" fmla="*/ 109 w 252"/>
                  <a:gd name="T21" fmla="*/ 226 h 251"/>
                  <a:gd name="T22" fmla="*/ 113 w 252"/>
                  <a:gd name="T23" fmla="*/ 251 h 251"/>
                  <a:gd name="T24" fmla="*/ 144 w 252"/>
                  <a:gd name="T25" fmla="*/ 226 h 251"/>
                  <a:gd name="T26" fmla="*/ 168 w 252"/>
                  <a:gd name="T27" fmla="*/ 219 h 251"/>
                  <a:gd name="T28" fmla="*/ 206 w 252"/>
                  <a:gd name="T29" fmla="*/ 223 h 251"/>
                  <a:gd name="T30" fmla="*/ 196 w 252"/>
                  <a:gd name="T31" fmla="*/ 199 h 251"/>
                  <a:gd name="T32" fmla="*/ 207 w 252"/>
                  <a:gd name="T33" fmla="*/ 188 h 251"/>
                  <a:gd name="T34" fmla="*/ 243 w 252"/>
                  <a:gd name="T35" fmla="*/ 172 h 251"/>
                  <a:gd name="T36" fmla="*/ 223 w 252"/>
                  <a:gd name="T37" fmla="*/ 156 h 251"/>
                  <a:gd name="T38" fmla="*/ 227 w 252"/>
                  <a:gd name="T39" fmla="*/ 141 h 251"/>
                  <a:gd name="T40" fmla="*/ 251 w 252"/>
                  <a:gd name="T41" fmla="*/ 110 h 251"/>
                  <a:gd name="T42" fmla="*/ 226 w 252"/>
                  <a:gd name="T43" fmla="*/ 106 h 251"/>
                  <a:gd name="T44" fmla="*/ 222 w 252"/>
                  <a:gd name="T45" fmla="*/ 90 h 251"/>
                  <a:gd name="T46" fmla="*/ 228 w 252"/>
                  <a:gd name="T47" fmla="*/ 52 h 251"/>
                  <a:gd name="T48" fmla="*/ 202 w 252"/>
                  <a:gd name="T49" fmla="*/ 59 h 251"/>
                  <a:gd name="T50" fmla="*/ 190 w 252"/>
                  <a:gd name="T51" fmla="*/ 46 h 251"/>
                  <a:gd name="T52" fmla="*/ 179 w 252"/>
                  <a:gd name="T53" fmla="*/ 14 h 251"/>
                  <a:gd name="T54" fmla="*/ 163 w 252"/>
                  <a:gd name="T55" fmla="*/ 32 h 251"/>
                  <a:gd name="T56" fmla="*/ 142 w 252"/>
                  <a:gd name="T57" fmla="*/ 24 h 251"/>
                  <a:gd name="T58" fmla="*/ 113 w 252"/>
                  <a:gd name="T59" fmla="*/ 0 h 251"/>
                  <a:gd name="T60" fmla="*/ 108 w 252"/>
                  <a:gd name="T61" fmla="*/ 25 h 251"/>
                  <a:gd name="T62" fmla="*/ 84 w 252"/>
                  <a:gd name="T63" fmla="*/ 32 h 251"/>
                  <a:gd name="T64" fmla="*/ 46 w 252"/>
                  <a:gd name="T65" fmla="*/ 28 h 251"/>
                  <a:gd name="T66" fmla="*/ 56 w 252"/>
                  <a:gd name="T67" fmla="*/ 52 h 251"/>
                  <a:gd name="T68" fmla="*/ 198 w 252"/>
                  <a:gd name="T69" fmla="*/ 170 h 251"/>
                  <a:gd name="T70" fmla="*/ 53 w 252"/>
                  <a:gd name="T71" fmla="*/ 8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51">
                    <a:moveTo>
                      <a:pt x="56" y="52"/>
                    </a:moveTo>
                    <a:cubicBezTo>
                      <a:pt x="52" y="55"/>
                      <a:pt x="48" y="59"/>
                      <a:pt x="45" y="64"/>
                    </a:cubicBezTo>
                    <a:cubicBezTo>
                      <a:pt x="44" y="63"/>
                      <a:pt x="44" y="63"/>
                      <a:pt x="44" y="63"/>
                    </a:cubicBezTo>
                    <a:cubicBezTo>
                      <a:pt x="20" y="56"/>
                      <a:pt x="20" y="56"/>
                      <a:pt x="20" y="56"/>
                    </a:cubicBezTo>
                    <a:cubicBezTo>
                      <a:pt x="9" y="79"/>
                      <a:pt x="9" y="79"/>
                      <a:pt x="9" y="79"/>
                    </a:cubicBezTo>
                    <a:cubicBezTo>
                      <a:pt x="29" y="94"/>
                      <a:pt x="29" y="94"/>
                      <a:pt x="29" y="94"/>
                    </a:cubicBezTo>
                    <a:cubicBezTo>
                      <a:pt x="27" y="100"/>
                      <a:pt x="25" y="105"/>
                      <a:pt x="25" y="110"/>
                    </a:cubicBezTo>
                    <a:cubicBezTo>
                      <a:pt x="24" y="110"/>
                      <a:pt x="24" y="110"/>
                      <a:pt x="24" y="110"/>
                    </a:cubicBezTo>
                    <a:cubicBezTo>
                      <a:pt x="0" y="115"/>
                      <a:pt x="0" y="115"/>
                      <a:pt x="0" y="115"/>
                    </a:cubicBezTo>
                    <a:cubicBezTo>
                      <a:pt x="0" y="141"/>
                      <a:pt x="0" y="141"/>
                      <a:pt x="0" y="141"/>
                    </a:cubicBezTo>
                    <a:cubicBezTo>
                      <a:pt x="25" y="145"/>
                      <a:pt x="25" y="145"/>
                      <a:pt x="25" y="145"/>
                    </a:cubicBezTo>
                    <a:cubicBezTo>
                      <a:pt x="27" y="150"/>
                      <a:pt x="28" y="156"/>
                      <a:pt x="30" y="161"/>
                    </a:cubicBezTo>
                    <a:cubicBezTo>
                      <a:pt x="29" y="161"/>
                      <a:pt x="29" y="161"/>
                      <a:pt x="29" y="161"/>
                    </a:cubicBezTo>
                    <a:cubicBezTo>
                      <a:pt x="10" y="177"/>
                      <a:pt x="10" y="177"/>
                      <a:pt x="10" y="177"/>
                    </a:cubicBezTo>
                    <a:cubicBezTo>
                      <a:pt x="23" y="199"/>
                      <a:pt x="23" y="199"/>
                      <a:pt x="23" y="199"/>
                    </a:cubicBezTo>
                    <a:cubicBezTo>
                      <a:pt x="47" y="191"/>
                      <a:pt x="47" y="191"/>
                      <a:pt x="47" y="191"/>
                    </a:cubicBezTo>
                    <a:cubicBezTo>
                      <a:pt x="51" y="195"/>
                      <a:pt x="52" y="198"/>
                      <a:pt x="59" y="203"/>
                    </a:cubicBezTo>
                    <a:cubicBezTo>
                      <a:pt x="59" y="203"/>
                      <a:pt x="59" y="203"/>
                      <a:pt x="59" y="203"/>
                    </a:cubicBezTo>
                    <a:cubicBezTo>
                      <a:pt x="50" y="226"/>
                      <a:pt x="50" y="226"/>
                      <a:pt x="50" y="226"/>
                    </a:cubicBezTo>
                    <a:cubicBezTo>
                      <a:pt x="71" y="239"/>
                      <a:pt x="71" y="239"/>
                      <a:pt x="71" y="239"/>
                    </a:cubicBezTo>
                    <a:cubicBezTo>
                      <a:pt x="88" y="220"/>
                      <a:pt x="88" y="220"/>
                      <a:pt x="88" y="220"/>
                    </a:cubicBezTo>
                    <a:cubicBezTo>
                      <a:pt x="95" y="223"/>
                      <a:pt x="102" y="225"/>
                      <a:pt x="109" y="226"/>
                    </a:cubicBezTo>
                    <a:cubicBezTo>
                      <a:pt x="109" y="227"/>
                      <a:pt x="109" y="227"/>
                      <a:pt x="109" y="227"/>
                    </a:cubicBezTo>
                    <a:cubicBezTo>
                      <a:pt x="113" y="251"/>
                      <a:pt x="113" y="251"/>
                      <a:pt x="113" y="251"/>
                    </a:cubicBezTo>
                    <a:cubicBezTo>
                      <a:pt x="139" y="251"/>
                      <a:pt x="139" y="251"/>
                      <a:pt x="139" y="251"/>
                    </a:cubicBezTo>
                    <a:cubicBezTo>
                      <a:pt x="144" y="226"/>
                      <a:pt x="144" y="226"/>
                      <a:pt x="144" y="226"/>
                    </a:cubicBezTo>
                    <a:cubicBezTo>
                      <a:pt x="152" y="225"/>
                      <a:pt x="160" y="222"/>
                      <a:pt x="167" y="219"/>
                    </a:cubicBezTo>
                    <a:cubicBezTo>
                      <a:pt x="168" y="219"/>
                      <a:pt x="168" y="219"/>
                      <a:pt x="168" y="219"/>
                    </a:cubicBezTo>
                    <a:cubicBezTo>
                      <a:pt x="185" y="237"/>
                      <a:pt x="185" y="237"/>
                      <a:pt x="185" y="237"/>
                    </a:cubicBezTo>
                    <a:cubicBezTo>
                      <a:pt x="206" y="223"/>
                      <a:pt x="206" y="223"/>
                      <a:pt x="206" y="223"/>
                    </a:cubicBezTo>
                    <a:cubicBezTo>
                      <a:pt x="196" y="199"/>
                      <a:pt x="196" y="199"/>
                      <a:pt x="196" y="199"/>
                    </a:cubicBezTo>
                    <a:cubicBezTo>
                      <a:pt x="196" y="199"/>
                      <a:pt x="196" y="199"/>
                      <a:pt x="196" y="199"/>
                    </a:cubicBezTo>
                    <a:cubicBezTo>
                      <a:pt x="200" y="196"/>
                      <a:pt x="204" y="192"/>
                      <a:pt x="207" y="187"/>
                    </a:cubicBezTo>
                    <a:cubicBezTo>
                      <a:pt x="207" y="188"/>
                      <a:pt x="207" y="188"/>
                      <a:pt x="207" y="188"/>
                    </a:cubicBezTo>
                    <a:cubicBezTo>
                      <a:pt x="231" y="195"/>
                      <a:pt x="231" y="195"/>
                      <a:pt x="231" y="195"/>
                    </a:cubicBezTo>
                    <a:cubicBezTo>
                      <a:pt x="243" y="172"/>
                      <a:pt x="243" y="172"/>
                      <a:pt x="243" y="172"/>
                    </a:cubicBezTo>
                    <a:cubicBezTo>
                      <a:pt x="223" y="157"/>
                      <a:pt x="223" y="157"/>
                      <a:pt x="223" y="157"/>
                    </a:cubicBezTo>
                    <a:cubicBezTo>
                      <a:pt x="223" y="156"/>
                      <a:pt x="223" y="156"/>
                      <a:pt x="223" y="156"/>
                    </a:cubicBezTo>
                    <a:cubicBezTo>
                      <a:pt x="224" y="151"/>
                      <a:pt x="226" y="146"/>
                      <a:pt x="226" y="141"/>
                    </a:cubicBezTo>
                    <a:cubicBezTo>
                      <a:pt x="227" y="141"/>
                      <a:pt x="227" y="141"/>
                      <a:pt x="227" y="141"/>
                    </a:cubicBezTo>
                    <a:cubicBezTo>
                      <a:pt x="252" y="136"/>
                      <a:pt x="252" y="136"/>
                      <a:pt x="252" y="136"/>
                    </a:cubicBezTo>
                    <a:cubicBezTo>
                      <a:pt x="251" y="110"/>
                      <a:pt x="251" y="110"/>
                      <a:pt x="251" y="110"/>
                    </a:cubicBezTo>
                    <a:cubicBezTo>
                      <a:pt x="226" y="106"/>
                      <a:pt x="226" y="106"/>
                      <a:pt x="226" y="106"/>
                    </a:cubicBezTo>
                    <a:cubicBezTo>
                      <a:pt x="226" y="106"/>
                      <a:pt x="226" y="106"/>
                      <a:pt x="226" y="106"/>
                    </a:cubicBezTo>
                    <a:cubicBezTo>
                      <a:pt x="224" y="101"/>
                      <a:pt x="223" y="95"/>
                      <a:pt x="221" y="90"/>
                    </a:cubicBezTo>
                    <a:cubicBezTo>
                      <a:pt x="222" y="90"/>
                      <a:pt x="222" y="90"/>
                      <a:pt x="222" y="90"/>
                    </a:cubicBezTo>
                    <a:cubicBezTo>
                      <a:pt x="241" y="74"/>
                      <a:pt x="241" y="74"/>
                      <a:pt x="241" y="74"/>
                    </a:cubicBezTo>
                    <a:cubicBezTo>
                      <a:pt x="228" y="52"/>
                      <a:pt x="228" y="52"/>
                      <a:pt x="228" y="52"/>
                    </a:cubicBezTo>
                    <a:cubicBezTo>
                      <a:pt x="204" y="60"/>
                      <a:pt x="204" y="60"/>
                      <a:pt x="204" y="60"/>
                    </a:cubicBezTo>
                    <a:cubicBezTo>
                      <a:pt x="202" y="59"/>
                      <a:pt x="202" y="59"/>
                      <a:pt x="202" y="59"/>
                    </a:cubicBezTo>
                    <a:cubicBezTo>
                      <a:pt x="199" y="55"/>
                      <a:pt x="196" y="52"/>
                      <a:pt x="189" y="47"/>
                    </a:cubicBezTo>
                    <a:cubicBezTo>
                      <a:pt x="190" y="46"/>
                      <a:pt x="190" y="46"/>
                      <a:pt x="190" y="46"/>
                    </a:cubicBezTo>
                    <a:cubicBezTo>
                      <a:pt x="200" y="28"/>
                      <a:pt x="200" y="28"/>
                      <a:pt x="200" y="28"/>
                    </a:cubicBezTo>
                    <a:cubicBezTo>
                      <a:pt x="179" y="14"/>
                      <a:pt x="179" y="14"/>
                      <a:pt x="179" y="14"/>
                    </a:cubicBezTo>
                    <a:cubicBezTo>
                      <a:pt x="162" y="32"/>
                      <a:pt x="162" y="32"/>
                      <a:pt x="162" y="32"/>
                    </a:cubicBezTo>
                    <a:cubicBezTo>
                      <a:pt x="163" y="32"/>
                      <a:pt x="163" y="32"/>
                      <a:pt x="163" y="32"/>
                    </a:cubicBezTo>
                    <a:cubicBezTo>
                      <a:pt x="156" y="29"/>
                      <a:pt x="149" y="27"/>
                      <a:pt x="142" y="25"/>
                    </a:cubicBezTo>
                    <a:cubicBezTo>
                      <a:pt x="142" y="24"/>
                      <a:pt x="142" y="24"/>
                      <a:pt x="142" y="24"/>
                    </a:cubicBezTo>
                    <a:cubicBezTo>
                      <a:pt x="138" y="0"/>
                      <a:pt x="138" y="0"/>
                      <a:pt x="138" y="0"/>
                    </a:cubicBezTo>
                    <a:cubicBezTo>
                      <a:pt x="113" y="0"/>
                      <a:pt x="113" y="0"/>
                      <a:pt x="113" y="0"/>
                    </a:cubicBezTo>
                    <a:cubicBezTo>
                      <a:pt x="108" y="25"/>
                      <a:pt x="108" y="25"/>
                      <a:pt x="108" y="25"/>
                    </a:cubicBezTo>
                    <a:cubicBezTo>
                      <a:pt x="108" y="25"/>
                      <a:pt x="108" y="25"/>
                      <a:pt x="108" y="25"/>
                    </a:cubicBezTo>
                    <a:cubicBezTo>
                      <a:pt x="100" y="27"/>
                      <a:pt x="92" y="29"/>
                      <a:pt x="84" y="32"/>
                    </a:cubicBezTo>
                    <a:cubicBezTo>
                      <a:pt x="84" y="32"/>
                      <a:pt x="84" y="32"/>
                      <a:pt x="84" y="32"/>
                    </a:cubicBezTo>
                    <a:cubicBezTo>
                      <a:pt x="67" y="14"/>
                      <a:pt x="67" y="14"/>
                      <a:pt x="67" y="14"/>
                    </a:cubicBezTo>
                    <a:cubicBezTo>
                      <a:pt x="46" y="28"/>
                      <a:pt x="46" y="28"/>
                      <a:pt x="46" y="28"/>
                    </a:cubicBezTo>
                    <a:cubicBezTo>
                      <a:pt x="55" y="52"/>
                      <a:pt x="55" y="52"/>
                      <a:pt x="55" y="52"/>
                    </a:cubicBezTo>
                    <a:lnTo>
                      <a:pt x="56" y="52"/>
                    </a:lnTo>
                    <a:close/>
                    <a:moveTo>
                      <a:pt x="169" y="53"/>
                    </a:moveTo>
                    <a:cubicBezTo>
                      <a:pt x="209" y="78"/>
                      <a:pt x="222" y="130"/>
                      <a:pt x="198" y="170"/>
                    </a:cubicBezTo>
                    <a:cubicBezTo>
                      <a:pt x="174" y="210"/>
                      <a:pt x="122" y="222"/>
                      <a:pt x="82" y="198"/>
                    </a:cubicBezTo>
                    <a:cubicBezTo>
                      <a:pt x="42" y="174"/>
                      <a:pt x="29" y="122"/>
                      <a:pt x="53" y="82"/>
                    </a:cubicBezTo>
                    <a:cubicBezTo>
                      <a:pt x="77" y="42"/>
                      <a:pt x="129" y="29"/>
                      <a:pt x="169" y="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7" name="Freeform 10"/>
              <p:cNvSpPr>
                <a:spLocks/>
              </p:cNvSpPr>
              <p:nvPr/>
            </p:nvSpPr>
            <p:spPr bwMode="auto">
              <a:xfrm>
                <a:off x="8640499" y="2240591"/>
                <a:ext cx="1252979" cy="1252979"/>
              </a:xfrm>
              <a:custGeom>
                <a:avLst/>
                <a:gdLst>
                  <a:gd name="T0" fmla="*/ 52 w 412"/>
                  <a:gd name="T1" fmla="*/ 112 h 412"/>
                  <a:gd name="T2" fmla="*/ 112 w 412"/>
                  <a:gd name="T3" fmla="*/ 361 h 412"/>
                  <a:gd name="T4" fmla="*/ 360 w 412"/>
                  <a:gd name="T5" fmla="*/ 300 h 412"/>
                  <a:gd name="T6" fmla="*/ 300 w 412"/>
                  <a:gd name="T7" fmla="*/ 52 h 412"/>
                  <a:gd name="T8" fmla="*/ 52 w 412"/>
                  <a:gd name="T9" fmla="*/ 112 h 412"/>
                </a:gdLst>
                <a:ahLst/>
                <a:cxnLst>
                  <a:cxn ang="0">
                    <a:pos x="T0" y="T1"/>
                  </a:cxn>
                  <a:cxn ang="0">
                    <a:pos x="T2" y="T3"/>
                  </a:cxn>
                  <a:cxn ang="0">
                    <a:pos x="T4" y="T5"/>
                  </a:cxn>
                  <a:cxn ang="0">
                    <a:pos x="T6" y="T7"/>
                  </a:cxn>
                  <a:cxn ang="0">
                    <a:pos x="T8" y="T9"/>
                  </a:cxn>
                </a:cxnLst>
                <a:rect l="0" t="0" r="r" b="b"/>
                <a:pathLst>
                  <a:path w="412" h="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8" name="Freeform 11"/>
              <p:cNvSpPr>
                <a:spLocks noEditPoints="1"/>
              </p:cNvSpPr>
              <p:nvPr/>
            </p:nvSpPr>
            <p:spPr bwMode="auto">
              <a:xfrm>
                <a:off x="8333359" y="1933451"/>
                <a:ext cx="1869831" cy="186340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9" name="Freeform 12"/>
              <p:cNvSpPr>
                <a:spLocks/>
              </p:cNvSpPr>
              <p:nvPr/>
            </p:nvSpPr>
            <p:spPr bwMode="auto">
              <a:xfrm>
                <a:off x="8050635" y="3916371"/>
                <a:ext cx="1119328" cy="1115473"/>
              </a:xfrm>
              <a:custGeom>
                <a:avLst/>
                <a:gdLst>
                  <a:gd name="T0" fmla="*/ 46 w 368"/>
                  <a:gd name="T1" fmla="*/ 100 h 367"/>
                  <a:gd name="T2" fmla="*/ 101 w 368"/>
                  <a:gd name="T3" fmla="*/ 321 h 367"/>
                  <a:gd name="T4" fmla="*/ 322 w 368"/>
                  <a:gd name="T5" fmla="*/ 267 h 367"/>
                  <a:gd name="T6" fmla="*/ 267 w 368"/>
                  <a:gd name="T7" fmla="*/ 46 h 367"/>
                  <a:gd name="T8" fmla="*/ 46 w 368"/>
                  <a:gd name="T9" fmla="*/ 100 h 367"/>
                </a:gdLst>
                <a:ahLst/>
                <a:cxnLst>
                  <a:cxn ang="0">
                    <a:pos x="T0" y="T1"/>
                  </a:cxn>
                  <a:cxn ang="0">
                    <a:pos x="T2" y="T3"/>
                  </a:cxn>
                  <a:cxn ang="0">
                    <a:pos x="T4" y="T5"/>
                  </a:cxn>
                  <a:cxn ang="0">
                    <a:pos x="T6" y="T7"/>
                  </a:cxn>
                  <a:cxn ang="0">
                    <a:pos x="T8" y="T9"/>
                  </a:cxn>
                </a:cxnLst>
                <a:rect l="0" t="0" r="r" b="b"/>
                <a:pathLst>
                  <a:path w="368" h="367">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0" name="Freeform 13"/>
              <p:cNvSpPr>
                <a:spLocks noEditPoints="1"/>
              </p:cNvSpPr>
              <p:nvPr/>
            </p:nvSpPr>
            <p:spPr bwMode="auto">
              <a:xfrm>
                <a:off x="7779477" y="3642643"/>
                <a:ext cx="1664213" cy="1662928"/>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1" name="Freeform 14"/>
              <p:cNvSpPr>
                <a:spLocks/>
              </p:cNvSpPr>
              <p:nvPr/>
            </p:nvSpPr>
            <p:spPr bwMode="auto">
              <a:xfrm>
                <a:off x="9668584" y="3796856"/>
                <a:ext cx="661830" cy="666970"/>
              </a:xfrm>
              <a:custGeom>
                <a:avLst/>
                <a:gdLst>
                  <a:gd name="T0" fmla="*/ 28 w 218"/>
                  <a:gd name="T1" fmla="*/ 60 h 219"/>
                  <a:gd name="T2" fmla="*/ 60 w 218"/>
                  <a:gd name="T3" fmla="*/ 191 h 219"/>
                  <a:gd name="T4" fmla="*/ 191 w 218"/>
                  <a:gd name="T5" fmla="*/ 159 h 219"/>
                  <a:gd name="T6" fmla="*/ 159 w 218"/>
                  <a:gd name="T7" fmla="*/ 28 h 219"/>
                  <a:gd name="T8" fmla="*/ 28 w 218"/>
                  <a:gd name="T9" fmla="*/ 60 h 219"/>
                </a:gdLst>
                <a:ahLst/>
                <a:cxnLst>
                  <a:cxn ang="0">
                    <a:pos x="T0" y="T1"/>
                  </a:cxn>
                  <a:cxn ang="0">
                    <a:pos x="T2" y="T3"/>
                  </a:cxn>
                  <a:cxn ang="0">
                    <a:pos x="T4" y="T5"/>
                  </a:cxn>
                  <a:cxn ang="0">
                    <a:pos x="T6" y="T7"/>
                  </a:cxn>
                  <a:cxn ang="0">
                    <a:pos x="T8" y="T9"/>
                  </a:cxn>
                </a:cxnLst>
                <a:rect l="0" t="0" r="r" b="b"/>
                <a:pathLst>
                  <a:path w="218" h="219">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2" name="Freeform 15"/>
              <p:cNvSpPr>
                <a:spLocks noEditPoints="1"/>
              </p:cNvSpPr>
              <p:nvPr/>
            </p:nvSpPr>
            <p:spPr bwMode="auto">
              <a:xfrm>
                <a:off x="9506661" y="3636218"/>
                <a:ext cx="988247" cy="988247"/>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3" name="Freeform 16"/>
              <p:cNvSpPr>
                <a:spLocks/>
              </p:cNvSpPr>
              <p:nvPr/>
            </p:nvSpPr>
            <p:spPr bwMode="auto">
              <a:xfrm>
                <a:off x="7117647" y="3520558"/>
                <a:ext cx="379106" cy="334127"/>
              </a:xfrm>
              <a:custGeom>
                <a:avLst/>
                <a:gdLst>
                  <a:gd name="T0" fmla="*/ 113 w 125"/>
                  <a:gd name="T1" fmla="*/ 62 h 110"/>
                  <a:gd name="T2" fmla="*/ 117 w 125"/>
                  <a:gd name="T3" fmla="*/ 97 h 110"/>
                  <a:gd name="T4" fmla="*/ 82 w 125"/>
                  <a:gd name="T5" fmla="*/ 102 h 110"/>
                  <a:gd name="T6" fmla="*/ 13 w 125"/>
                  <a:gd name="T7" fmla="*/ 49 h 110"/>
                  <a:gd name="T8" fmla="*/ 9 w 125"/>
                  <a:gd name="T9" fmla="*/ 14 h 110"/>
                  <a:gd name="T10" fmla="*/ 44 w 125"/>
                  <a:gd name="T11" fmla="*/ 9 h 110"/>
                  <a:gd name="T12" fmla="*/ 113 w 125"/>
                  <a:gd name="T13" fmla="*/ 62 h 110"/>
                </a:gdLst>
                <a:ahLst/>
                <a:cxnLst>
                  <a:cxn ang="0">
                    <a:pos x="T0" y="T1"/>
                  </a:cxn>
                  <a:cxn ang="0">
                    <a:pos x="T2" y="T3"/>
                  </a:cxn>
                  <a:cxn ang="0">
                    <a:pos x="T4" y="T5"/>
                  </a:cxn>
                  <a:cxn ang="0">
                    <a:pos x="T6" y="T7"/>
                  </a:cxn>
                  <a:cxn ang="0">
                    <a:pos x="T8" y="T9"/>
                  </a:cxn>
                  <a:cxn ang="0">
                    <a:pos x="T10" y="T11"/>
                  </a:cxn>
                  <a:cxn ang="0">
                    <a:pos x="T12" y="T13"/>
                  </a:cxn>
                </a:cxnLst>
                <a:rect l="0" t="0" r="r" b="b"/>
                <a:pathLst>
                  <a:path w="125" h="110">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4" name="Freeform 17"/>
              <p:cNvSpPr>
                <a:spLocks/>
              </p:cNvSpPr>
              <p:nvPr/>
            </p:nvSpPr>
            <p:spPr bwMode="auto">
              <a:xfrm>
                <a:off x="6864481" y="4256924"/>
                <a:ext cx="426656" cy="218468"/>
              </a:xfrm>
              <a:custGeom>
                <a:avLst/>
                <a:gdLst>
                  <a:gd name="T0" fmla="*/ 117 w 140"/>
                  <a:gd name="T1" fmla="*/ 20 h 72"/>
                  <a:gd name="T2" fmla="*/ 137 w 140"/>
                  <a:gd name="T3" fmla="*/ 49 h 72"/>
                  <a:gd name="T4" fmla="*/ 108 w 140"/>
                  <a:gd name="T5" fmla="*/ 69 h 72"/>
                  <a:gd name="T6" fmla="*/ 22 w 140"/>
                  <a:gd name="T7" fmla="*/ 52 h 72"/>
                  <a:gd name="T8" fmla="*/ 3 w 140"/>
                  <a:gd name="T9" fmla="*/ 23 h 72"/>
                  <a:gd name="T10" fmla="*/ 32 w 140"/>
                  <a:gd name="T11" fmla="*/ 3 h 72"/>
                  <a:gd name="T12" fmla="*/ 117 w 140"/>
                  <a:gd name="T13" fmla="*/ 20 h 72"/>
                </a:gdLst>
                <a:ahLst/>
                <a:cxnLst>
                  <a:cxn ang="0">
                    <a:pos x="T0" y="T1"/>
                  </a:cxn>
                  <a:cxn ang="0">
                    <a:pos x="T2" y="T3"/>
                  </a:cxn>
                  <a:cxn ang="0">
                    <a:pos x="T4" y="T5"/>
                  </a:cxn>
                  <a:cxn ang="0">
                    <a:pos x="T6" y="T7"/>
                  </a:cxn>
                  <a:cxn ang="0">
                    <a:pos x="T8" y="T9"/>
                  </a:cxn>
                  <a:cxn ang="0">
                    <a:pos x="T10" y="T11"/>
                  </a:cxn>
                  <a:cxn ang="0">
                    <a:pos x="T12" y="T13"/>
                  </a:cxn>
                </a:cxnLst>
                <a:rect l="0" t="0" r="r" b="b"/>
                <a:pathLst>
                  <a:path w="140" h="72">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5" name="Freeform 18"/>
              <p:cNvSpPr>
                <a:spLocks/>
              </p:cNvSpPr>
              <p:nvPr/>
            </p:nvSpPr>
            <p:spPr bwMode="auto">
              <a:xfrm>
                <a:off x="7050822" y="4962448"/>
                <a:ext cx="422800" cy="240315"/>
              </a:xfrm>
              <a:custGeom>
                <a:avLst/>
                <a:gdLst>
                  <a:gd name="T0" fmla="*/ 105 w 139"/>
                  <a:gd name="T1" fmla="*/ 4 h 79"/>
                  <a:gd name="T2" fmla="*/ 136 w 139"/>
                  <a:gd name="T3" fmla="*/ 22 h 79"/>
                  <a:gd name="T4" fmla="*/ 118 w 139"/>
                  <a:gd name="T5" fmla="*/ 52 h 79"/>
                  <a:gd name="T6" fmla="*/ 34 w 139"/>
                  <a:gd name="T7" fmla="*/ 75 h 79"/>
                  <a:gd name="T8" fmla="*/ 4 w 139"/>
                  <a:gd name="T9" fmla="*/ 57 h 79"/>
                  <a:gd name="T10" fmla="*/ 21 w 139"/>
                  <a:gd name="T11" fmla="*/ 26 h 79"/>
                  <a:gd name="T12" fmla="*/ 105 w 139"/>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39" h="7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6" name="Freeform 19"/>
              <p:cNvSpPr>
                <a:spLocks/>
              </p:cNvSpPr>
              <p:nvPr/>
            </p:nvSpPr>
            <p:spPr bwMode="auto">
              <a:xfrm>
                <a:off x="9838218" y="4962448"/>
                <a:ext cx="425371" cy="240315"/>
              </a:xfrm>
              <a:custGeom>
                <a:avLst/>
                <a:gdLst>
                  <a:gd name="T0" fmla="*/ 35 w 140"/>
                  <a:gd name="T1" fmla="*/ 4 h 79"/>
                  <a:gd name="T2" fmla="*/ 4 w 140"/>
                  <a:gd name="T3" fmla="*/ 22 h 79"/>
                  <a:gd name="T4" fmla="*/ 21 w 140"/>
                  <a:gd name="T5" fmla="*/ 52 h 79"/>
                  <a:gd name="T6" fmla="*/ 105 w 140"/>
                  <a:gd name="T7" fmla="*/ 75 h 79"/>
                  <a:gd name="T8" fmla="*/ 136 w 140"/>
                  <a:gd name="T9" fmla="*/ 57 h 79"/>
                  <a:gd name="T10" fmla="*/ 119 w 140"/>
                  <a:gd name="T11" fmla="*/ 26 h 79"/>
                  <a:gd name="T12" fmla="*/ 35 w 140"/>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40" h="79">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7" name="Freeform 20"/>
              <p:cNvSpPr>
                <a:spLocks/>
              </p:cNvSpPr>
              <p:nvPr/>
            </p:nvSpPr>
            <p:spPr bwMode="auto">
              <a:xfrm>
                <a:off x="7433784" y="3277673"/>
                <a:ext cx="2335039" cy="2748843"/>
              </a:xfrm>
              <a:custGeom>
                <a:avLst/>
                <a:gdLst>
                  <a:gd name="T0" fmla="*/ 702 w 768"/>
                  <a:gd name="T1" fmla="*/ 412 h 904"/>
                  <a:gd name="T2" fmla="*/ 611 w 768"/>
                  <a:gd name="T3" fmla="*/ 601 h 904"/>
                  <a:gd name="T4" fmla="*/ 611 w 768"/>
                  <a:gd name="T5" fmla="*/ 602 h 904"/>
                  <a:gd name="T6" fmla="*/ 609 w 768"/>
                  <a:gd name="T7" fmla="*/ 604 h 904"/>
                  <a:gd name="T8" fmla="*/ 606 w 768"/>
                  <a:gd name="T9" fmla="*/ 606 h 904"/>
                  <a:gd name="T10" fmla="*/ 606 w 768"/>
                  <a:gd name="T11" fmla="*/ 607 h 904"/>
                  <a:gd name="T12" fmla="*/ 536 w 768"/>
                  <a:gd name="T13" fmla="*/ 735 h 904"/>
                  <a:gd name="T14" fmla="*/ 523 w 768"/>
                  <a:gd name="T15" fmla="*/ 827 h 904"/>
                  <a:gd name="T16" fmla="*/ 523 w 768"/>
                  <a:gd name="T17" fmla="*/ 833 h 904"/>
                  <a:gd name="T18" fmla="*/ 521 w 768"/>
                  <a:gd name="T19" fmla="*/ 837 h 904"/>
                  <a:gd name="T20" fmla="*/ 504 w 768"/>
                  <a:gd name="T21" fmla="*/ 844 h 904"/>
                  <a:gd name="T22" fmla="*/ 274 w 768"/>
                  <a:gd name="T23" fmla="*/ 844 h 904"/>
                  <a:gd name="T24" fmla="*/ 257 w 768"/>
                  <a:gd name="T25" fmla="*/ 837 h 904"/>
                  <a:gd name="T26" fmla="*/ 255 w 768"/>
                  <a:gd name="T27" fmla="*/ 832 h 904"/>
                  <a:gd name="T28" fmla="*/ 256 w 768"/>
                  <a:gd name="T29" fmla="*/ 827 h 904"/>
                  <a:gd name="T30" fmla="*/ 243 w 768"/>
                  <a:gd name="T31" fmla="*/ 737 h 904"/>
                  <a:gd name="T32" fmla="*/ 185 w 768"/>
                  <a:gd name="T33" fmla="*/ 622 h 904"/>
                  <a:gd name="T34" fmla="*/ 170 w 768"/>
                  <a:gd name="T35" fmla="*/ 604 h 904"/>
                  <a:gd name="T36" fmla="*/ 136 w 768"/>
                  <a:gd name="T37" fmla="*/ 571 h 904"/>
                  <a:gd name="T38" fmla="*/ 109 w 768"/>
                  <a:gd name="T39" fmla="*/ 530 h 904"/>
                  <a:gd name="T40" fmla="*/ 75 w 768"/>
                  <a:gd name="T41" fmla="*/ 436 h 904"/>
                  <a:gd name="T42" fmla="*/ 70 w 768"/>
                  <a:gd name="T43" fmla="*/ 378 h 904"/>
                  <a:gd name="T44" fmla="*/ 342 w 768"/>
                  <a:gd name="T45" fmla="*/ 65 h 904"/>
                  <a:gd name="T46" fmla="*/ 305 w 768"/>
                  <a:gd name="T47" fmla="*/ 0 h 904"/>
                  <a:gd name="T48" fmla="*/ 0 w 768"/>
                  <a:gd name="T49" fmla="*/ 378 h 904"/>
                  <a:gd name="T50" fmla="*/ 132 w 768"/>
                  <a:gd name="T51" fmla="*/ 669 h 904"/>
                  <a:gd name="T52" fmla="*/ 186 w 768"/>
                  <a:gd name="T53" fmla="*/ 825 h 904"/>
                  <a:gd name="T54" fmla="*/ 204 w 768"/>
                  <a:gd name="T55" fmla="*/ 883 h 904"/>
                  <a:gd name="T56" fmla="*/ 226 w 768"/>
                  <a:gd name="T57" fmla="*/ 902 h 904"/>
                  <a:gd name="T58" fmla="*/ 380 w 768"/>
                  <a:gd name="T59" fmla="*/ 903 h 904"/>
                  <a:gd name="T60" fmla="*/ 547 w 768"/>
                  <a:gd name="T61" fmla="*/ 904 h 904"/>
                  <a:gd name="T62" fmla="*/ 575 w 768"/>
                  <a:gd name="T63" fmla="*/ 883 h 904"/>
                  <a:gd name="T64" fmla="*/ 593 w 768"/>
                  <a:gd name="T65" fmla="*/ 825 h 904"/>
                  <a:gd name="T66" fmla="*/ 658 w 768"/>
                  <a:gd name="T67" fmla="*/ 654 h 904"/>
                  <a:gd name="T68" fmla="*/ 662 w 768"/>
                  <a:gd name="T69" fmla="*/ 650 h 904"/>
                  <a:gd name="T70" fmla="*/ 768 w 768"/>
                  <a:gd name="T71" fmla="*/ 442 h 904"/>
                  <a:gd name="T72" fmla="*/ 702 w 768"/>
                  <a:gd name="T73" fmla="*/ 41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8" h="904">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8" name="Freeform 33"/>
              <p:cNvSpPr>
                <a:spLocks/>
              </p:cNvSpPr>
              <p:nvPr/>
            </p:nvSpPr>
            <p:spPr bwMode="auto">
              <a:xfrm>
                <a:off x="7440210" y="2732788"/>
                <a:ext cx="704238" cy="298145"/>
              </a:xfrm>
              <a:custGeom>
                <a:avLst/>
                <a:gdLst>
                  <a:gd name="T0" fmla="*/ 232 w 232"/>
                  <a:gd name="T1" fmla="*/ 44 h 98"/>
                  <a:gd name="T2" fmla="*/ 225 w 232"/>
                  <a:gd name="T3" fmla="*/ 34 h 98"/>
                  <a:gd name="T4" fmla="*/ 10 w 232"/>
                  <a:gd name="T5" fmla="*/ 0 h 98"/>
                  <a:gd name="T6" fmla="*/ 0 w 232"/>
                  <a:gd name="T7" fmla="*/ 7 h 98"/>
                  <a:gd name="T8" fmla="*/ 232 w 232"/>
                  <a:gd name="T9" fmla="*/ 44 h 98"/>
                </a:gdLst>
                <a:ahLst/>
                <a:cxnLst>
                  <a:cxn ang="0">
                    <a:pos x="T0" y="T1"/>
                  </a:cxn>
                  <a:cxn ang="0">
                    <a:pos x="T2" y="T3"/>
                  </a:cxn>
                  <a:cxn ang="0">
                    <a:pos x="T4" y="T5"/>
                  </a:cxn>
                  <a:cxn ang="0">
                    <a:pos x="T6" y="T7"/>
                  </a:cxn>
                  <a:cxn ang="0">
                    <a:pos x="T8" y="T9"/>
                  </a:cxn>
                </a:cxnLst>
                <a:rect l="0" t="0" r="r" b="b"/>
                <a:pathLst>
                  <a:path w="232" h="98">
                    <a:moveTo>
                      <a:pt x="232" y="44"/>
                    </a:moveTo>
                    <a:cubicBezTo>
                      <a:pt x="225" y="34"/>
                      <a:pt x="225" y="34"/>
                      <a:pt x="225" y="34"/>
                    </a:cubicBezTo>
                    <a:cubicBezTo>
                      <a:pt x="157" y="84"/>
                      <a:pt x="60" y="69"/>
                      <a:pt x="10" y="0"/>
                    </a:cubicBezTo>
                    <a:cubicBezTo>
                      <a:pt x="0" y="7"/>
                      <a:pt x="0" y="7"/>
                      <a:pt x="0" y="7"/>
                    </a:cubicBezTo>
                    <a:cubicBezTo>
                      <a:pt x="54" y="81"/>
                      <a:pt x="158" y="98"/>
                      <a:pt x="232" y="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9" name="Freeform 34"/>
              <p:cNvSpPr>
                <a:spLocks/>
              </p:cNvSpPr>
              <p:nvPr/>
            </p:nvSpPr>
            <p:spPr bwMode="auto">
              <a:xfrm>
                <a:off x="7429929" y="2717367"/>
                <a:ext cx="57830" cy="57830"/>
              </a:xfrm>
              <a:custGeom>
                <a:avLst/>
                <a:gdLst>
                  <a:gd name="T0" fmla="*/ 45 w 45"/>
                  <a:gd name="T1" fmla="*/ 12 h 45"/>
                  <a:gd name="T2" fmla="*/ 3 w 45"/>
                  <a:gd name="T3" fmla="*/ 0 h 45"/>
                  <a:gd name="T4" fmla="*/ 0 w 45"/>
                  <a:gd name="T5" fmla="*/ 45 h 45"/>
                  <a:gd name="T6" fmla="*/ 45 w 45"/>
                  <a:gd name="T7" fmla="*/ 12 h 45"/>
                </a:gdLst>
                <a:ahLst/>
                <a:cxnLst>
                  <a:cxn ang="0">
                    <a:pos x="T0" y="T1"/>
                  </a:cxn>
                  <a:cxn ang="0">
                    <a:pos x="T2" y="T3"/>
                  </a:cxn>
                  <a:cxn ang="0">
                    <a:pos x="T4" y="T5"/>
                  </a:cxn>
                  <a:cxn ang="0">
                    <a:pos x="T6" y="T7"/>
                  </a:cxn>
                </a:cxnLst>
                <a:rect l="0" t="0" r="r" b="b"/>
                <a:pathLst>
                  <a:path w="45" h="45">
                    <a:moveTo>
                      <a:pt x="45" y="12"/>
                    </a:moveTo>
                    <a:lnTo>
                      <a:pt x="3" y="0"/>
                    </a:lnTo>
                    <a:lnTo>
                      <a:pt x="0" y="45"/>
                    </a:lnTo>
                    <a:lnTo>
                      <a:pt x="45" y="1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0" name="Freeform 35"/>
              <p:cNvSpPr>
                <a:spLocks/>
              </p:cNvSpPr>
              <p:nvPr/>
            </p:nvSpPr>
            <p:spPr bwMode="auto">
              <a:xfrm>
                <a:off x="9971869" y="4350737"/>
                <a:ext cx="602715" cy="449787"/>
              </a:xfrm>
              <a:custGeom>
                <a:avLst/>
                <a:gdLst>
                  <a:gd name="T0" fmla="*/ 0 w 198"/>
                  <a:gd name="T1" fmla="*/ 129 h 148"/>
                  <a:gd name="T2" fmla="*/ 3 w 198"/>
                  <a:gd name="T3" fmla="*/ 117 h 148"/>
                  <a:gd name="T4" fmla="*/ 186 w 198"/>
                  <a:gd name="T5" fmla="*/ 0 h 148"/>
                  <a:gd name="T6" fmla="*/ 198 w 198"/>
                  <a:gd name="T7" fmla="*/ 2 h 148"/>
                  <a:gd name="T8" fmla="*/ 0 w 198"/>
                  <a:gd name="T9" fmla="*/ 129 h 148"/>
                </a:gdLst>
                <a:ahLst/>
                <a:cxnLst>
                  <a:cxn ang="0">
                    <a:pos x="T0" y="T1"/>
                  </a:cxn>
                  <a:cxn ang="0">
                    <a:pos x="T2" y="T3"/>
                  </a:cxn>
                  <a:cxn ang="0">
                    <a:pos x="T4" y="T5"/>
                  </a:cxn>
                  <a:cxn ang="0">
                    <a:pos x="T6" y="T7"/>
                  </a:cxn>
                  <a:cxn ang="0">
                    <a:pos x="T8" y="T9"/>
                  </a:cxn>
                </a:cxnLst>
                <a:rect l="0" t="0" r="r" b="b"/>
                <a:pathLst>
                  <a:path w="198" h="148">
                    <a:moveTo>
                      <a:pt x="0" y="129"/>
                    </a:moveTo>
                    <a:cubicBezTo>
                      <a:pt x="3" y="117"/>
                      <a:pt x="3" y="117"/>
                      <a:pt x="3" y="117"/>
                    </a:cubicBezTo>
                    <a:cubicBezTo>
                      <a:pt x="86" y="135"/>
                      <a:pt x="168" y="83"/>
                      <a:pt x="186" y="0"/>
                    </a:cubicBezTo>
                    <a:cubicBezTo>
                      <a:pt x="198" y="2"/>
                      <a:pt x="198" y="2"/>
                      <a:pt x="198" y="2"/>
                    </a:cubicBezTo>
                    <a:cubicBezTo>
                      <a:pt x="178" y="92"/>
                      <a:pt x="90" y="148"/>
                      <a:pt x="0" y="1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1" name="Freeform 36"/>
              <p:cNvSpPr>
                <a:spLocks/>
              </p:cNvSpPr>
              <p:nvPr/>
            </p:nvSpPr>
            <p:spPr bwMode="auto">
              <a:xfrm>
                <a:off x="10521895" y="4319895"/>
                <a:ext cx="70681" cy="52689"/>
              </a:xfrm>
              <a:custGeom>
                <a:avLst/>
                <a:gdLst>
                  <a:gd name="T0" fmla="*/ 0 w 55"/>
                  <a:gd name="T1" fmla="*/ 29 h 41"/>
                  <a:gd name="T2" fmla="*/ 34 w 55"/>
                  <a:gd name="T3" fmla="*/ 0 h 41"/>
                  <a:gd name="T4" fmla="*/ 55 w 55"/>
                  <a:gd name="T5" fmla="*/ 41 h 41"/>
                  <a:gd name="T6" fmla="*/ 0 w 55"/>
                  <a:gd name="T7" fmla="*/ 29 h 41"/>
                </a:gdLst>
                <a:ahLst/>
                <a:cxnLst>
                  <a:cxn ang="0">
                    <a:pos x="T0" y="T1"/>
                  </a:cxn>
                  <a:cxn ang="0">
                    <a:pos x="T2" y="T3"/>
                  </a:cxn>
                  <a:cxn ang="0">
                    <a:pos x="T4" y="T5"/>
                  </a:cxn>
                  <a:cxn ang="0">
                    <a:pos x="T6" y="T7"/>
                  </a:cxn>
                </a:cxnLst>
                <a:rect l="0" t="0" r="r" b="b"/>
                <a:pathLst>
                  <a:path w="55" h="41">
                    <a:moveTo>
                      <a:pt x="0" y="29"/>
                    </a:moveTo>
                    <a:lnTo>
                      <a:pt x="34" y="0"/>
                    </a:lnTo>
                    <a:lnTo>
                      <a:pt x="55" y="41"/>
                    </a:lnTo>
                    <a:lnTo>
                      <a:pt x="0" y="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2" name="Oval 37"/>
              <p:cNvSpPr>
                <a:spLocks noChangeArrowheads="1"/>
              </p:cNvSpPr>
              <p:nvPr/>
            </p:nvSpPr>
            <p:spPr bwMode="auto">
              <a:xfrm>
                <a:off x="10147929" y="4566635"/>
                <a:ext cx="244171" cy="24288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3" name="Freeform 40"/>
              <p:cNvSpPr>
                <a:spLocks/>
              </p:cNvSpPr>
              <p:nvPr/>
            </p:nvSpPr>
            <p:spPr bwMode="auto">
              <a:xfrm>
                <a:off x="7570005" y="2799613"/>
                <a:ext cx="277583" cy="280153"/>
              </a:xfrm>
              <a:custGeom>
                <a:avLst/>
                <a:gdLst>
                  <a:gd name="T0" fmla="*/ 10 w 91"/>
                  <a:gd name="T1" fmla="*/ 65 h 92"/>
                  <a:gd name="T2" fmla="*/ 64 w 91"/>
                  <a:gd name="T3" fmla="*/ 81 h 92"/>
                  <a:gd name="T4" fmla="*/ 81 w 91"/>
                  <a:gd name="T5" fmla="*/ 27 h 92"/>
                  <a:gd name="T6" fmla="*/ 27 w 91"/>
                  <a:gd name="T7" fmla="*/ 10 h 92"/>
                  <a:gd name="T8" fmla="*/ 10 w 91"/>
                  <a:gd name="T9" fmla="*/ 65 h 92"/>
                </a:gdLst>
                <a:ahLst/>
                <a:cxnLst>
                  <a:cxn ang="0">
                    <a:pos x="T0" y="T1"/>
                  </a:cxn>
                  <a:cxn ang="0">
                    <a:pos x="T2" y="T3"/>
                  </a:cxn>
                  <a:cxn ang="0">
                    <a:pos x="T4" y="T5"/>
                  </a:cxn>
                  <a:cxn ang="0">
                    <a:pos x="T6" y="T7"/>
                  </a:cxn>
                  <a:cxn ang="0">
                    <a:pos x="T8" y="T9"/>
                  </a:cxn>
                </a:cxnLst>
                <a:rect l="0" t="0" r="r" b="b"/>
                <a:pathLst>
                  <a:path w="91" h="92">
                    <a:moveTo>
                      <a:pt x="10" y="65"/>
                    </a:moveTo>
                    <a:cubicBezTo>
                      <a:pt x="20" y="84"/>
                      <a:pt x="45" y="92"/>
                      <a:pt x="64" y="81"/>
                    </a:cubicBezTo>
                    <a:cubicBezTo>
                      <a:pt x="84" y="71"/>
                      <a:pt x="91" y="47"/>
                      <a:pt x="81" y="27"/>
                    </a:cubicBezTo>
                    <a:cubicBezTo>
                      <a:pt x="70" y="8"/>
                      <a:pt x="46" y="0"/>
                      <a:pt x="27" y="10"/>
                    </a:cubicBezTo>
                    <a:cubicBezTo>
                      <a:pt x="7" y="21"/>
                      <a:pt x="0" y="45"/>
                      <a:pt x="10"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4" name="Freeform 41"/>
              <p:cNvSpPr>
                <a:spLocks/>
              </p:cNvSpPr>
              <p:nvPr/>
            </p:nvSpPr>
            <p:spPr bwMode="auto">
              <a:xfrm>
                <a:off x="9270202" y="1744540"/>
                <a:ext cx="1100051" cy="1101336"/>
              </a:xfrm>
              <a:custGeom>
                <a:avLst/>
                <a:gdLst>
                  <a:gd name="T0" fmla="*/ 362 w 362"/>
                  <a:gd name="T1" fmla="*/ 362 h 362"/>
                  <a:gd name="T2" fmla="*/ 346 w 362"/>
                  <a:gd name="T3" fmla="*/ 362 h 362"/>
                  <a:gd name="T4" fmla="*/ 0 w 362"/>
                  <a:gd name="T5" fmla="*/ 16 h 362"/>
                  <a:gd name="T6" fmla="*/ 0 w 362"/>
                  <a:gd name="T7" fmla="*/ 0 h 362"/>
                  <a:gd name="T8" fmla="*/ 362 w 362"/>
                  <a:gd name="T9" fmla="*/ 362 h 362"/>
                </a:gdLst>
                <a:ahLst/>
                <a:cxnLst>
                  <a:cxn ang="0">
                    <a:pos x="T0" y="T1"/>
                  </a:cxn>
                  <a:cxn ang="0">
                    <a:pos x="T2" y="T3"/>
                  </a:cxn>
                  <a:cxn ang="0">
                    <a:pos x="T4" y="T5"/>
                  </a:cxn>
                  <a:cxn ang="0">
                    <a:pos x="T6" y="T7"/>
                  </a:cxn>
                  <a:cxn ang="0">
                    <a:pos x="T8" y="T9"/>
                  </a:cxn>
                </a:cxnLst>
                <a:rect l="0" t="0" r="r" b="b"/>
                <a:pathLst>
                  <a:path w="362" h="362">
                    <a:moveTo>
                      <a:pt x="362" y="362"/>
                    </a:moveTo>
                    <a:cubicBezTo>
                      <a:pt x="346" y="362"/>
                      <a:pt x="346" y="362"/>
                      <a:pt x="346" y="362"/>
                    </a:cubicBezTo>
                    <a:cubicBezTo>
                      <a:pt x="346" y="171"/>
                      <a:pt x="191" y="16"/>
                      <a:pt x="0" y="16"/>
                    </a:cubicBezTo>
                    <a:cubicBezTo>
                      <a:pt x="0" y="0"/>
                      <a:pt x="0" y="0"/>
                      <a:pt x="0" y="0"/>
                    </a:cubicBezTo>
                    <a:cubicBezTo>
                      <a:pt x="200" y="0"/>
                      <a:pt x="362" y="162"/>
                      <a:pt x="362" y="3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5" name="Freeform 42"/>
              <p:cNvSpPr>
                <a:spLocks/>
              </p:cNvSpPr>
              <p:nvPr/>
            </p:nvSpPr>
            <p:spPr bwMode="auto">
              <a:xfrm>
                <a:off x="9208517" y="1690566"/>
                <a:ext cx="100239" cy="154213"/>
              </a:xfrm>
              <a:custGeom>
                <a:avLst/>
                <a:gdLst>
                  <a:gd name="T0" fmla="*/ 78 w 78"/>
                  <a:gd name="T1" fmla="*/ 0 h 120"/>
                  <a:gd name="T2" fmla="*/ 0 w 78"/>
                  <a:gd name="T3" fmla="*/ 56 h 120"/>
                  <a:gd name="T4" fmla="*/ 74 w 78"/>
                  <a:gd name="T5" fmla="*/ 120 h 120"/>
                  <a:gd name="T6" fmla="*/ 78 w 78"/>
                  <a:gd name="T7" fmla="*/ 0 h 120"/>
                </a:gdLst>
                <a:ahLst/>
                <a:cxnLst>
                  <a:cxn ang="0">
                    <a:pos x="T0" y="T1"/>
                  </a:cxn>
                  <a:cxn ang="0">
                    <a:pos x="T2" y="T3"/>
                  </a:cxn>
                  <a:cxn ang="0">
                    <a:pos x="T4" y="T5"/>
                  </a:cxn>
                  <a:cxn ang="0">
                    <a:pos x="T6" y="T7"/>
                  </a:cxn>
                </a:cxnLst>
                <a:rect l="0" t="0" r="r" b="b"/>
                <a:pathLst>
                  <a:path w="78" h="120">
                    <a:moveTo>
                      <a:pt x="78" y="0"/>
                    </a:moveTo>
                    <a:lnTo>
                      <a:pt x="0" y="56"/>
                    </a:lnTo>
                    <a:lnTo>
                      <a:pt x="74" y="120"/>
                    </a:lnTo>
                    <a:lnTo>
                      <a:pt x="7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6" name="Oval 43"/>
              <p:cNvSpPr>
                <a:spLocks noChangeArrowheads="1"/>
              </p:cNvSpPr>
              <p:nvPr/>
            </p:nvSpPr>
            <p:spPr bwMode="auto">
              <a:xfrm>
                <a:off x="9878057" y="1930881"/>
                <a:ext cx="355974" cy="35854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7" name="TextBox 64"/>
              <p:cNvSpPr txBox="1"/>
              <p:nvPr/>
            </p:nvSpPr>
            <p:spPr>
              <a:xfrm>
                <a:off x="10095928" y="4556416"/>
                <a:ext cx="34817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a:ea typeface="+mn-ea"/>
                    <a:cs typeface="+mn-cs"/>
                  </a:rPr>
                  <a:t>02</a:t>
                </a:r>
              </a:p>
            </p:txBody>
          </p:sp>
          <p:sp>
            <p:nvSpPr>
              <p:cNvPr id="108" name="TextBox 65"/>
              <p:cNvSpPr txBox="1"/>
              <p:nvPr/>
            </p:nvSpPr>
            <p:spPr>
              <a:xfrm>
                <a:off x="9854375" y="1950826"/>
                <a:ext cx="39305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a:ea typeface="+mn-ea"/>
                    <a:cs typeface="+mn-cs"/>
                  </a:rPr>
                  <a:t>03</a:t>
                </a:r>
                <a:endParaRPr kumimoji="0" lang="en-US" sz="14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109" name="TextBox 66"/>
              <p:cNvSpPr txBox="1"/>
              <p:nvPr/>
            </p:nvSpPr>
            <p:spPr>
              <a:xfrm>
                <a:off x="7534710" y="2802109"/>
                <a:ext cx="34817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a:ea typeface="+mn-ea"/>
                    <a:cs typeface="+mn-cs"/>
                  </a:rPr>
                  <a:t>04</a:t>
                </a:r>
              </a:p>
            </p:txBody>
          </p:sp>
          <p:sp>
            <p:nvSpPr>
              <p:cNvPr id="110" name="AutoShape 115"/>
              <p:cNvSpPr>
                <a:spLocks noChangeAspect="1"/>
              </p:cNvSpPr>
              <p:nvPr/>
            </p:nvSpPr>
            <p:spPr bwMode="auto">
              <a:xfrm>
                <a:off x="8362287" y="4226027"/>
                <a:ext cx="496025" cy="4961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3600" b="0" i="0" u="none" strike="noStrike" kern="1200" cap="none" spc="0" normalizeH="0" baseline="0" noProof="0" dirty="0">
                  <a:ln>
                    <a:noFill/>
                  </a:ln>
                  <a:solidFill>
                    <a:srgbClr val="44CEB9"/>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111" name="Freeform 290"/>
              <p:cNvSpPr>
                <a:spLocks noChangeAspect="1" noChangeArrowheads="1"/>
              </p:cNvSpPr>
              <p:nvPr/>
            </p:nvSpPr>
            <p:spPr bwMode="auto">
              <a:xfrm>
                <a:off x="7747107" y="2334185"/>
                <a:ext cx="276540" cy="214190"/>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nvGrpSpPr>
              <p:cNvPr id="112" name="Group 4700"/>
              <p:cNvGrpSpPr>
                <a:grpSpLocks noChangeAspect="1"/>
              </p:cNvGrpSpPr>
              <p:nvPr/>
            </p:nvGrpSpPr>
            <p:grpSpPr bwMode="auto">
              <a:xfrm>
                <a:off x="8964711" y="2550243"/>
                <a:ext cx="619319" cy="619480"/>
                <a:chOff x="3062288" y="3998912"/>
                <a:chExt cx="412750" cy="412750"/>
              </a:xfrm>
              <a:solidFill>
                <a:schemeClr val="bg1"/>
              </a:solidFill>
            </p:grpSpPr>
            <p:sp>
              <p:nvSpPr>
                <p:cNvPr id="114"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5"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6"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7"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sp>
            <p:nvSpPr>
              <p:cNvPr id="113" name="Freeform 325"/>
              <p:cNvSpPr>
                <a:spLocks noChangeAspect="1" noChangeArrowheads="1"/>
              </p:cNvSpPr>
              <p:nvPr/>
            </p:nvSpPr>
            <p:spPr bwMode="auto">
              <a:xfrm>
                <a:off x="9864999" y="3949258"/>
                <a:ext cx="269000" cy="362166"/>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p:spPr>
            <p:txBody>
              <a:bodyPr wrap="none" lIns="243785" tIns="121892" rIns="243785" bIns="12189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grpSp>
      <p:cxnSp>
        <p:nvCxnSpPr>
          <p:cNvPr id="121" name="Straight Connector 78"/>
          <p:cNvCxnSpPr/>
          <p:nvPr/>
        </p:nvCxnSpPr>
        <p:spPr>
          <a:xfrm>
            <a:off x="1589690" y="2566159"/>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79"/>
          <p:cNvCxnSpPr/>
          <p:nvPr/>
        </p:nvCxnSpPr>
        <p:spPr>
          <a:xfrm>
            <a:off x="1589690" y="3686575"/>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80"/>
          <p:cNvCxnSpPr/>
          <p:nvPr/>
        </p:nvCxnSpPr>
        <p:spPr>
          <a:xfrm>
            <a:off x="1589690" y="4851333"/>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D16528E7-18BA-4C77-80C8-28708F6E2B76}"/>
              </a:ext>
            </a:extLst>
          </p:cNvPr>
          <p:cNvSpPr txBox="1"/>
          <p:nvPr/>
        </p:nvSpPr>
        <p:spPr>
          <a:xfrm>
            <a:off x="1736879" y="464197"/>
            <a:ext cx="3139921" cy="523220"/>
          </a:xfrm>
          <a:prstGeom prst="rect">
            <a:avLst/>
          </a:prstGeom>
          <a:noFill/>
        </p:spPr>
        <p:txBody>
          <a:bodyPr wrap="square" rtlCol="0">
            <a:spAutoFit/>
          </a:bodyPr>
          <a:lstStyle/>
          <a:p>
            <a:r>
              <a:rPr lang="en-US" altLang="zh-CN" sz="2800" b="1" dirty="0"/>
              <a:t>Definitions</a:t>
            </a:r>
            <a:endParaRPr lang="zh-CN" altLang="en-US" sz="2800" b="1" dirty="0"/>
          </a:p>
        </p:txBody>
      </p:sp>
    </p:spTree>
    <p:extLst>
      <p:ext uri="{BB962C8B-B14F-4D97-AF65-F5344CB8AC3E}">
        <p14:creationId xmlns:p14="http://schemas.microsoft.com/office/powerpoint/2010/main" val="21811209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1000" fill="hold"/>
                                            <p:tgtEl>
                                              <p:spTgt spid="59"/>
                                            </p:tgtEl>
                                            <p:attrNameLst>
                                              <p:attrName>ppt_w</p:attrName>
                                            </p:attrNameLst>
                                          </p:cBhvr>
                                          <p:tavLst>
                                            <p:tav tm="0">
                                              <p:val>
                                                <p:fltVal val="0"/>
                                              </p:val>
                                            </p:tav>
                                            <p:tav tm="100000">
                                              <p:val>
                                                <p:strVal val="#ppt_w"/>
                                              </p:val>
                                            </p:tav>
                                          </p:tavLst>
                                        </p:anim>
                                        <p:anim calcmode="lin" valueType="num">
                                          <p:cBhvr>
                                            <p:cTn id="8" dur="1000" fill="hold"/>
                                            <p:tgtEl>
                                              <p:spTgt spid="59"/>
                                            </p:tgtEl>
                                            <p:attrNameLst>
                                              <p:attrName>ppt_h</p:attrName>
                                            </p:attrNameLst>
                                          </p:cBhvr>
                                          <p:tavLst>
                                            <p:tav tm="0">
                                              <p:val>
                                                <p:fltVal val="0"/>
                                              </p:val>
                                            </p:tav>
                                            <p:tav tm="100000">
                                              <p:val>
                                                <p:strVal val="#ppt_h"/>
                                              </p:val>
                                            </p:tav>
                                          </p:tavLst>
                                        </p:anim>
                                        <p:anim calcmode="lin" valueType="num">
                                          <p:cBhvr>
                                            <p:cTn id="9" dur="1000" fill="hold"/>
                                            <p:tgtEl>
                                              <p:spTgt spid="59"/>
                                            </p:tgtEl>
                                            <p:attrNameLst>
                                              <p:attrName>style.rotation</p:attrName>
                                            </p:attrNameLst>
                                          </p:cBhvr>
                                          <p:tavLst>
                                            <p:tav tm="0">
                                              <p:val>
                                                <p:fltVal val="90"/>
                                              </p:val>
                                            </p:tav>
                                            <p:tav tm="100000">
                                              <p:val>
                                                <p:fltVal val="0"/>
                                              </p:val>
                                            </p:tav>
                                          </p:tavLst>
                                        </p:anim>
                                        <p:animEffect transition="in" filter="fade">
                                          <p:cBhvr>
                                            <p:cTn id="10" dur="1000"/>
                                            <p:tgtEl>
                                              <p:spTgt spid="5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8"/>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7"/>
                                            </p:tgtEl>
                                            <p:attrNameLst>
                                              <p:attrName>style.visibility</p:attrName>
                                            </p:attrNameLst>
                                          </p:cBhvr>
                                          <p:to>
                                            <p:strVal val="visible"/>
                                          </p:to>
                                        </p:set>
                                        <p:anim calcmode="lin" valueType="num">
                                          <p:cBhvr>
                                            <p:cTn id="18" dur="1000" fill="hold"/>
                                            <p:tgtEl>
                                              <p:spTgt spid="57"/>
                                            </p:tgtEl>
                                            <p:attrNameLst>
                                              <p:attrName>ppt_w</p:attrName>
                                            </p:attrNameLst>
                                          </p:cBhvr>
                                          <p:tavLst>
                                            <p:tav tm="0">
                                              <p:val>
                                                <p:fltVal val="0"/>
                                              </p:val>
                                            </p:tav>
                                            <p:tav tm="100000">
                                              <p:val>
                                                <p:strVal val="#ppt_w"/>
                                              </p:val>
                                            </p:tav>
                                          </p:tavLst>
                                        </p:anim>
                                        <p:anim calcmode="lin" valueType="num">
                                          <p:cBhvr>
                                            <p:cTn id="19" dur="1000" fill="hold"/>
                                            <p:tgtEl>
                                              <p:spTgt spid="57"/>
                                            </p:tgtEl>
                                            <p:attrNameLst>
                                              <p:attrName>ppt_h</p:attrName>
                                            </p:attrNameLst>
                                          </p:cBhvr>
                                          <p:tavLst>
                                            <p:tav tm="0">
                                              <p:val>
                                                <p:fltVal val="0"/>
                                              </p:val>
                                            </p:tav>
                                            <p:tav tm="100000">
                                              <p:val>
                                                <p:strVal val="#ppt_h"/>
                                              </p:val>
                                            </p:tav>
                                          </p:tavLst>
                                        </p:anim>
                                        <p:anim calcmode="lin" valueType="num">
                                          <p:cBhvr>
                                            <p:cTn id="20" dur="1000" fill="hold"/>
                                            <p:tgtEl>
                                              <p:spTgt spid="57"/>
                                            </p:tgtEl>
                                            <p:attrNameLst>
                                              <p:attrName>style.rotation</p:attrName>
                                            </p:attrNameLst>
                                          </p:cBhvr>
                                          <p:tavLst>
                                            <p:tav tm="0">
                                              <p:val>
                                                <p:fltVal val="90"/>
                                              </p:val>
                                            </p:tav>
                                            <p:tav tm="100000">
                                              <p:val>
                                                <p:fltVal val="0"/>
                                              </p:val>
                                            </p:tav>
                                          </p:tavLst>
                                        </p:anim>
                                        <p:animEffect transition="in" filter="fade">
                                          <p:cBhvr>
                                            <p:cTn id="21" dur="1000"/>
                                            <p:tgtEl>
                                              <p:spTgt spid="57"/>
                                            </p:tgtEl>
                                          </p:cBhvr>
                                        </p:animEffect>
                                      </p:childTnLst>
                                    </p:cTn>
                                  </p:par>
                                  <p:par>
                                    <p:cTn id="22" presetID="31" presetClass="entr" presetSubtype="0" fill="hold"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1000" fill="hold"/>
                                            <p:tgtEl>
                                              <p:spTgt spid="38"/>
                                            </p:tgtEl>
                                            <p:attrNameLst>
                                              <p:attrName>ppt_w</p:attrName>
                                            </p:attrNameLst>
                                          </p:cBhvr>
                                          <p:tavLst>
                                            <p:tav tm="0">
                                              <p:val>
                                                <p:fltVal val="0"/>
                                              </p:val>
                                            </p:tav>
                                            <p:tav tm="100000">
                                              <p:val>
                                                <p:strVal val="#ppt_w"/>
                                              </p:val>
                                            </p:tav>
                                          </p:tavLst>
                                        </p:anim>
                                        <p:anim calcmode="lin" valueType="num">
                                          <p:cBhvr>
                                            <p:cTn id="25" dur="1000" fill="hold"/>
                                            <p:tgtEl>
                                              <p:spTgt spid="38"/>
                                            </p:tgtEl>
                                            <p:attrNameLst>
                                              <p:attrName>ppt_h</p:attrName>
                                            </p:attrNameLst>
                                          </p:cBhvr>
                                          <p:tavLst>
                                            <p:tav tm="0">
                                              <p:val>
                                                <p:fltVal val="0"/>
                                              </p:val>
                                            </p:tav>
                                            <p:tav tm="100000">
                                              <p:val>
                                                <p:strVal val="#ppt_h"/>
                                              </p:val>
                                            </p:tav>
                                          </p:tavLst>
                                        </p:anim>
                                        <p:anim calcmode="lin" valueType="num">
                                          <p:cBhvr>
                                            <p:cTn id="26" dur="1000" fill="hold"/>
                                            <p:tgtEl>
                                              <p:spTgt spid="38"/>
                                            </p:tgtEl>
                                            <p:attrNameLst>
                                              <p:attrName>style.rotation</p:attrName>
                                            </p:attrNameLst>
                                          </p:cBhvr>
                                          <p:tavLst>
                                            <p:tav tm="0">
                                              <p:val>
                                                <p:fltVal val="90"/>
                                              </p:val>
                                            </p:tav>
                                            <p:tav tm="100000">
                                              <p:val>
                                                <p:fltVal val="0"/>
                                              </p:val>
                                            </p:tav>
                                          </p:tavLst>
                                        </p:anim>
                                        <p:animEffect transition="in" filter="fade">
                                          <p:cBhvr>
                                            <p:cTn id="27" dur="1000"/>
                                            <p:tgtEl>
                                              <p:spTgt spid="38"/>
                                            </p:tgtEl>
                                          </p:cBhvr>
                                        </p:animEffect>
                                      </p:childTnLst>
                                    </p:cTn>
                                  </p:par>
                                  <p:par>
                                    <p:cTn id="28" presetID="31" presetClass="entr" presetSubtype="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90"/>
                                              </p:val>
                                            </p:tav>
                                            <p:tav tm="100000">
                                              <p:val>
                                                <p:fltVal val="0"/>
                                              </p:val>
                                            </p:tav>
                                          </p:tavLst>
                                        </p:anim>
                                        <p:animEffect transition="in" filter="fade">
                                          <p:cBhvr>
                                            <p:cTn id="33" dur="1000"/>
                                            <p:tgtEl>
                                              <p:spTgt spid="39"/>
                                            </p:tgtEl>
                                          </p:cBhvr>
                                        </p:animEffect>
                                      </p:childTnLst>
                                    </p:cTn>
                                  </p:par>
                                  <p:par>
                                    <p:cTn id="34" presetID="31" presetClass="entr" presetSubtype="0" fill="hold" nodeType="withEffect">
                                      <p:stCondLst>
                                        <p:cond delay="500"/>
                                      </p:stCondLst>
                                      <p:childTnLst>
                                        <p:set>
                                          <p:cBhvr>
                                            <p:cTn id="35" dur="1" fill="hold">
                                              <p:stCondLst>
                                                <p:cond delay="0"/>
                                              </p:stCondLst>
                                            </p:cTn>
                                            <p:tgtEl>
                                              <p:spTgt spid="37"/>
                                            </p:tgtEl>
                                            <p:attrNameLst>
                                              <p:attrName>style.visibility</p:attrName>
                                            </p:attrNameLst>
                                          </p:cBhvr>
                                          <p:to>
                                            <p:strVal val="visible"/>
                                          </p:to>
                                        </p:set>
                                        <p:anim calcmode="lin" valueType="num">
                                          <p:cBhvr>
                                            <p:cTn id="36" dur="1000" fill="hold"/>
                                            <p:tgtEl>
                                              <p:spTgt spid="37"/>
                                            </p:tgtEl>
                                            <p:attrNameLst>
                                              <p:attrName>ppt_w</p:attrName>
                                            </p:attrNameLst>
                                          </p:cBhvr>
                                          <p:tavLst>
                                            <p:tav tm="0">
                                              <p:val>
                                                <p:fltVal val="0"/>
                                              </p:val>
                                            </p:tav>
                                            <p:tav tm="100000">
                                              <p:val>
                                                <p:strVal val="#ppt_w"/>
                                              </p:val>
                                            </p:tav>
                                          </p:tavLst>
                                        </p:anim>
                                        <p:anim calcmode="lin" valueType="num">
                                          <p:cBhvr>
                                            <p:cTn id="37" dur="1000" fill="hold"/>
                                            <p:tgtEl>
                                              <p:spTgt spid="37"/>
                                            </p:tgtEl>
                                            <p:attrNameLst>
                                              <p:attrName>ppt_h</p:attrName>
                                            </p:attrNameLst>
                                          </p:cBhvr>
                                          <p:tavLst>
                                            <p:tav tm="0">
                                              <p:val>
                                                <p:fltVal val="0"/>
                                              </p:val>
                                            </p:tav>
                                            <p:tav tm="100000">
                                              <p:val>
                                                <p:strVal val="#ppt_h"/>
                                              </p:val>
                                            </p:tav>
                                          </p:tavLst>
                                        </p:anim>
                                        <p:anim calcmode="lin" valueType="num">
                                          <p:cBhvr>
                                            <p:cTn id="38" dur="1000" fill="hold"/>
                                            <p:tgtEl>
                                              <p:spTgt spid="37"/>
                                            </p:tgtEl>
                                            <p:attrNameLst>
                                              <p:attrName>style.rotation</p:attrName>
                                            </p:attrNameLst>
                                          </p:cBhvr>
                                          <p:tavLst>
                                            <p:tav tm="0">
                                              <p:val>
                                                <p:fltVal val="90"/>
                                              </p:val>
                                            </p:tav>
                                            <p:tav tm="100000">
                                              <p:val>
                                                <p:fltVal val="0"/>
                                              </p:val>
                                            </p:tav>
                                          </p:tavLst>
                                        </p:anim>
                                        <p:animEffect transition="in" filter="fade">
                                          <p:cBhvr>
                                            <p:cTn id="39" dur="1000"/>
                                            <p:tgtEl>
                                              <p:spTgt spid="37"/>
                                            </p:tgtEl>
                                          </p:cBhvr>
                                        </p:animEffect>
                                      </p:childTnLst>
                                    </p:cTn>
                                  </p:par>
                                  <p:par>
                                    <p:cTn id="40" presetID="31" presetClass="entr" presetSubtype="0" fill="hold"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fltVal val="0"/>
                                              </p:val>
                                            </p:tav>
                                            <p:tav tm="100000">
                                              <p:val>
                                                <p:strVal val="#ppt_w"/>
                                              </p:val>
                                            </p:tav>
                                          </p:tavLst>
                                        </p:anim>
                                        <p:anim calcmode="lin" valueType="num">
                                          <p:cBhvr>
                                            <p:cTn id="43" dur="1000" fill="hold"/>
                                            <p:tgtEl>
                                              <p:spTgt spid="33"/>
                                            </p:tgtEl>
                                            <p:attrNameLst>
                                              <p:attrName>ppt_h</p:attrName>
                                            </p:attrNameLst>
                                          </p:cBhvr>
                                          <p:tavLst>
                                            <p:tav tm="0">
                                              <p:val>
                                                <p:fltVal val="0"/>
                                              </p:val>
                                            </p:tav>
                                            <p:tav tm="100000">
                                              <p:val>
                                                <p:strVal val="#ppt_h"/>
                                              </p:val>
                                            </p:tav>
                                          </p:tavLst>
                                        </p:anim>
                                        <p:anim calcmode="lin" valueType="num">
                                          <p:cBhvr>
                                            <p:cTn id="44" dur="1000" fill="hold"/>
                                            <p:tgtEl>
                                              <p:spTgt spid="33"/>
                                            </p:tgtEl>
                                            <p:attrNameLst>
                                              <p:attrName>style.rotation</p:attrName>
                                            </p:attrNameLst>
                                          </p:cBhvr>
                                          <p:tavLst>
                                            <p:tav tm="0">
                                              <p:val>
                                                <p:fltVal val="90"/>
                                              </p:val>
                                            </p:tav>
                                            <p:tav tm="100000">
                                              <p:val>
                                                <p:fltVal val="0"/>
                                              </p:val>
                                            </p:tav>
                                          </p:tavLst>
                                        </p:anim>
                                        <p:animEffect transition="in" filter="fade">
                                          <p:cBhvr>
                                            <p:cTn id="45" dur="1000"/>
                                            <p:tgtEl>
                                              <p:spTgt spid="33"/>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30"/>
                                            </p:tgtEl>
                                            <p:attrNameLst>
                                              <p:attrName>style.visibility</p:attrName>
                                            </p:attrNameLst>
                                          </p:cBhvr>
                                          <p:to>
                                            <p:strVal val="visible"/>
                                          </p:to>
                                        </p:set>
                                        <p:anim calcmode="lin" valueType="num">
                                          <p:cBhvr>
                                            <p:cTn id="54" dur="1000" fill="hold"/>
                                            <p:tgtEl>
                                              <p:spTgt spid="30"/>
                                            </p:tgtEl>
                                            <p:attrNameLst>
                                              <p:attrName>ppt_w</p:attrName>
                                            </p:attrNameLst>
                                          </p:cBhvr>
                                          <p:tavLst>
                                            <p:tav tm="0">
                                              <p:val>
                                                <p:fltVal val="0"/>
                                              </p:val>
                                            </p:tav>
                                            <p:tav tm="100000">
                                              <p:val>
                                                <p:strVal val="#ppt_w"/>
                                              </p:val>
                                            </p:tav>
                                          </p:tavLst>
                                        </p:anim>
                                        <p:anim calcmode="lin" valueType="num">
                                          <p:cBhvr>
                                            <p:cTn id="55" dur="1000" fill="hold"/>
                                            <p:tgtEl>
                                              <p:spTgt spid="30"/>
                                            </p:tgtEl>
                                            <p:attrNameLst>
                                              <p:attrName>ppt_h</p:attrName>
                                            </p:attrNameLst>
                                          </p:cBhvr>
                                          <p:tavLst>
                                            <p:tav tm="0">
                                              <p:val>
                                                <p:fltVal val="0"/>
                                              </p:val>
                                            </p:tav>
                                            <p:tav tm="100000">
                                              <p:val>
                                                <p:strVal val="#ppt_h"/>
                                              </p:val>
                                            </p:tav>
                                          </p:tavLst>
                                        </p:anim>
                                        <p:anim calcmode="lin" valueType="num">
                                          <p:cBhvr>
                                            <p:cTn id="56" dur="1000" fill="hold"/>
                                            <p:tgtEl>
                                              <p:spTgt spid="30"/>
                                            </p:tgtEl>
                                            <p:attrNameLst>
                                              <p:attrName>style.rotation</p:attrName>
                                            </p:attrNameLst>
                                          </p:cBhvr>
                                          <p:tavLst>
                                            <p:tav tm="0">
                                              <p:val>
                                                <p:fltVal val="90"/>
                                              </p:val>
                                            </p:tav>
                                            <p:tav tm="100000">
                                              <p:val>
                                                <p:fltVal val="0"/>
                                              </p:val>
                                            </p:tav>
                                          </p:tavLst>
                                        </p:anim>
                                        <p:animEffect transition="in" filter="fade">
                                          <p:cBhvr>
                                            <p:cTn id="57" dur="1000"/>
                                            <p:tgtEl>
                                              <p:spTgt spid="30"/>
                                            </p:tgtEl>
                                          </p:cBhvr>
                                        </p:animEffect>
                                      </p:childTnLst>
                                    </p:cTn>
                                  </p:par>
                                  <p:par>
                                    <p:cTn id="58" presetID="31" presetClass="entr" presetSubtype="0" fill="hold"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1000" fill="hold"/>
                                            <p:tgtEl>
                                              <p:spTgt spid="34"/>
                                            </p:tgtEl>
                                            <p:attrNameLst>
                                              <p:attrName>ppt_w</p:attrName>
                                            </p:attrNameLst>
                                          </p:cBhvr>
                                          <p:tavLst>
                                            <p:tav tm="0">
                                              <p:val>
                                                <p:fltVal val="0"/>
                                              </p:val>
                                            </p:tav>
                                            <p:tav tm="100000">
                                              <p:val>
                                                <p:strVal val="#ppt_w"/>
                                              </p:val>
                                            </p:tav>
                                          </p:tavLst>
                                        </p:anim>
                                        <p:anim calcmode="lin" valueType="num">
                                          <p:cBhvr>
                                            <p:cTn id="61" dur="1000" fill="hold"/>
                                            <p:tgtEl>
                                              <p:spTgt spid="34"/>
                                            </p:tgtEl>
                                            <p:attrNameLst>
                                              <p:attrName>ppt_h</p:attrName>
                                            </p:attrNameLst>
                                          </p:cBhvr>
                                          <p:tavLst>
                                            <p:tav tm="0">
                                              <p:val>
                                                <p:fltVal val="0"/>
                                              </p:val>
                                            </p:tav>
                                            <p:tav tm="100000">
                                              <p:val>
                                                <p:strVal val="#ppt_h"/>
                                              </p:val>
                                            </p:tav>
                                          </p:tavLst>
                                        </p:anim>
                                        <p:anim calcmode="lin" valueType="num">
                                          <p:cBhvr>
                                            <p:cTn id="62" dur="1000" fill="hold"/>
                                            <p:tgtEl>
                                              <p:spTgt spid="34"/>
                                            </p:tgtEl>
                                            <p:attrNameLst>
                                              <p:attrName>style.rotation</p:attrName>
                                            </p:attrNameLst>
                                          </p:cBhvr>
                                          <p:tavLst>
                                            <p:tav tm="0">
                                              <p:val>
                                                <p:fltVal val="90"/>
                                              </p:val>
                                            </p:tav>
                                            <p:tav tm="100000">
                                              <p:val>
                                                <p:fltVal val="0"/>
                                              </p:val>
                                            </p:tav>
                                          </p:tavLst>
                                        </p:anim>
                                        <p:animEffect transition="in" filter="fade">
                                          <p:cBhvr>
                                            <p:cTn id="63" dur="1000"/>
                                            <p:tgtEl>
                                              <p:spTgt spid="34"/>
                                            </p:tgtEl>
                                          </p:cBhvr>
                                        </p:animEffect>
                                      </p:childTnLst>
                                    </p:cTn>
                                  </p:par>
                                  <p:par>
                                    <p:cTn id="64" presetID="31" presetClass="entr" presetSubtype="0" fill="hold" nodeType="withEffect">
                                      <p:stCondLst>
                                        <p:cond delay="500"/>
                                      </p:stCondLst>
                                      <p:childTnLst>
                                        <p:set>
                                          <p:cBhvr>
                                            <p:cTn id="65" dur="1" fill="hold">
                                              <p:stCondLst>
                                                <p:cond delay="0"/>
                                              </p:stCondLst>
                                            </p:cTn>
                                            <p:tgtEl>
                                              <p:spTgt spid="31"/>
                                            </p:tgtEl>
                                            <p:attrNameLst>
                                              <p:attrName>style.visibility</p:attrName>
                                            </p:attrNameLst>
                                          </p:cBhvr>
                                          <p:to>
                                            <p:strVal val="visible"/>
                                          </p:to>
                                        </p:set>
                                        <p:anim calcmode="lin" valueType="num">
                                          <p:cBhvr>
                                            <p:cTn id="66" dur="1000" fill="hold"/>
                                            <p:tgtEl>
                                              <p:spTgt spid="31"/>
                                            </p:tgtEl>
                                            <p:attrNameLst>
                                              <p:attrName>ppt_w</p:attrName>
                                            </p:attrNameLst>
                                          </p:cBhvr>
                                          <p:tavLst>
                                            <p:tav tm="0">
                                              <p:val>
                                                <p:fltVal val="0"/>
                                              </p:val>
                                            </p:tav>
                                            <p:tav tm="100000">
                                              <p:val>
                                                <p:strVal val="#ppt_w"/>
                                              </p:val>
                                            </p:tav>
                                          </p:tavLst>
                                        </p:anim>
                                        <p:anim calcmode="lin" valueType="num">
                                          <p:cBhvr>
                                            <p:cTn id="67" dur="1000" fill="hold"/>
                                            <p:tgtEl>
                                              <p:spTgt spid="31"/>
                                            </p:tgtEl>
                                            <p:attrNameLst>
                                              <p:attrName>ppt_h</p:attrName>
                                            </p:attrNameLst>
                                          </p:cBhvr>
                                          <p:tavLst>
                                            <p:tav tm="0">
                                              <p:val>
                                                <p:fltVal val="0"/>
                                              </p:val>
                                            </p:tav>
                                            <p:tav tm="100000">
                                              <p:val>
                                                <p:strVal val="#ppt_h"/>
                                              </p:val>
                                            </p:tav>
                                          </p:tavLst>
                                        </p:anim>
                                        <p:anim calcmode="lin" valueType="num">
                                          <p:cBhvr>
                                            <p:cTn id="68" dur="1000" fill="hold"/>
                                            <p:tgtEl>
                                              <p:spTgt spid="31"/>
                                            </p:tgtEl>
                                            <p:attrNameLst>
                                              <p:attrName>style.rotation</p:attrName>
                                            </p:attrNameLst>
                                          </p:cBhvr>
                                          <p:tavLst>
                                            <p:tav tm="0">
                                              <p:val>
                                                <p:fltVal val="90"/>
                                              </p:val>
                                            </p:tav>
                                            <p:tav tm="100000">
                                              <p:val>
                                                <p:fltVal val="0"/>
                                              </p:val>
                                            </p:tav>
                                          </p:tavLst>
                                        </p:anim>
                                        <p:animEffect transition="in" filter="fade">
                                          <p:cBhvr>
                                            <p:cTn id="69" dur="1000"/>
                                            <p:tgtEl>
                                              <p:spTgt spid="31"/>
                                            </p:tgtEl>
                                          </p:cBhvr>
                                        </p:animEffect>
                                      </p:childTnLst>
                                    </p:cTn>
                                  </p:par>
                                  <p:par>
                                    <p:cTn id="70" presetID="31" presetClass="entr" presetSubtype="0" fill="hold" nodeType="withEffect">
                                      <p:stCondLst>
                                        <p:cond delay="500"/>
                                      </p:stCondLst>
                                      <p:childTnLst>
                                        <p:set>
                                          <p:cBhvr>
                                            <p:cTn id="71" dur="1" fill="hold">
                                              <p:stCondLst>
                                                <p:cond delay="0"/>
                                              </p:stCondLst>
                                            </p:cTn>
                                            <p:tgtEl>
                                              <p:spTgt spid="27"/>
                                            </p:tgtEl>
                                            <p:attrNameLst>
                                              <p:attrName>style.visibility</p:attrName>
                                            </p:attrNameLst>
                                          </p:cBhvr>
                                          <p:to>
                                            <p:strVal val="visible"/>
                                          </p:to>
                                        </p:set>
                                        <p:anim calcmode="lin" valueType="num">
                                          <p:cBhvr>
                                            <p:cTn id="72" dur="1000" fill="hold"/>
                                            <p:tgtEl>
                                              <p:spTgt spid="27"/>
                                            </p:tgtEl>
                                            <p:attrNameLst>
                                              <p:attrName>ppt_w</p:attrName>
                                            </p:attrNameLst>
                                          </p:cBhvr>
                                          <p:tavLst>
                                            <p:tav tm="0">
                                              <p:val>
                                                <p:fltVal val="0"/>
                                              </p:val>
                                            </p:tav>
                                            <p:tav tm="100000">
                                              <p:val>
                                                <p:strVal val="#ppt_w"/>
                                              </p:val>
                                            </p:tav>
                                          </p:tavLst>
                                        </p:anim>
                                        <p:anim calcmode="lin" valueType="num">
                                          <p:cBhvr>
                                            <p:cTn id="73" dur="1000" fill="hold"/>
                                            <p:tgtEl>
                                              <p:spTgt spid="27"/>
                                            </p:tgtEl>
                                            <p:attrNameLst>
                                              <p:attrName>ppt_h</p:attrName>
                                            </p:attrNameLst>
                                          </p:cBhvr>
                                          <p:tavLst>
                                            <p:tav tm="0">
                                              <p:val>
                                                <p:fltVal val="0"/>
                                              </p:val>
                                            </p:tav>
                                            <p:tav tm="100000">
                                              <p:val>
                                                <p:strVal val="#ppt_h"/>
                                              </p:val>
                                            </p:tav>
                                          </p:tavLst>
                                        </p:anim>
                                        <p:anim calcmode="lin" valueType="num">
                                          <p:cBhvr>
                                            <p:cTn id="74" dur="1000" fill="hold"/>
                                            <p:tgtEl>
                                              <p:spTgt spid="27"/>
                                            </p:tgtEl>
                                            <p:attrNameLst>
                                              <p:attrName>style.rotation</p:attrName>
                                            </p:attrNameLst>
                                          </p:cBhvr>
                                          <p:tavLst>
                                            <p:tav tm="0">
                                              <p:val>
                                                <p:fltVal val="90"/>
                                              </p:val>
                                            </p:tav>
                                            <p:tav tm="100000">
                                              <p:val>
                                                <p:fltVal val="0"/>
                                              </p:val>
                                            </p:tav>
                                          </p:tavLst>
                                        </p:anim>
                                        <p:animEffect transition="in" filter="fade">
                                          <p:cBhvr>
                                            <p:cTn id="75" dur="1000"/>
                                            <p:tgtEl>
                                              <p:spTgt spid="27"/>
                                            </p:tgtEl>
                                          </p:cBhvr>
                                        </p:animEffect>
                                      </p:childTnLst>
                                    </p:cTn>
                                  </p:par>
                                  <p:par>
                                    <p:cTn id="76" presetID="31" presetClass="entr" presetSubtype="0" fill="hold" nodeType="withEffect">
                                      <p:stCondLst>
                                        <p:cond delay="500"/>
                                      </p:stCondLst>
                                      <p:childTnLst>
                                        <p:set>
                                          <p:cBhvr>
                                            <p:cTn id="77" dur="1" fill="hold">
                                              <p:stCondLst>
                                                <p:cond delay="0"/>
                                              </p:stCondLst>
                                            </p:cTn>
                                            <p:tgtEl>
                                              <p:spTgt spid="35"/>
                                            </p:tgtEl>
                                            <p:attrNameLst>
                                              <p:attrName>style.visibility</p:attrName>
                                            </p:attrNameLst>
                                          </p:cBhvr>
                                          <p:to>
                                            <p:strVal val="visible"/>
                                          </p:to>
                                        </p:set>
                                        <p:anim calcmode="lin" valueType="num">
                                          <p:cBhvr>
                                            <p:cTn id="78" dur="1000" fill="hold"/>
                                            <p:tgtEl>
                                              <p:spTgt spid="35"/>
                                            </p:tgtEl>
                                            <p:attrNameLst>
                                              <p:attrName>ppt_w</p:attrName>
                                            </p:attrNameLst>
                                          </p:cBhvr>
                                          <p:tavLst>
                                            <p:tav tm="0">
                                              <p:val>
                                                <p:fltVal val="0"/>
                                              </p:val>
                                            </p:tav>
                                            <p:tav tm="100000">
                                              <p:val>
                                                <p:strVal val="#ppt_w"/>
                                              </p:val>
                                            </p:tav>
                                          </p:tavLst>
                                        </p:anim>
                                        <p:anim calcmode="lin" valueType="num">
                                          <p:cBhvr>
                                            <p:cTn id="79" dur="1000" fill="hold"/>
                                            <p:tgtEl>
                                              <p:spTgt spid="35"/>
                                            </p:tgtEl>
                                            <p:attrNameLst>
                                              <p:attrName>ppt_h</p:attrName>
                                            </p:attrNameLst>
                                          </p:cBhvr>
                                          <p:tavLst>
                                            <p:tav tm="0">
                                              <p:val>
                                                <p:fltVal val="0"/>
                                              </p:val>
                                            </p:tav>
                                            <p:tav tm="100000">
                                              <p:val>
                                                <p:strVal val="#ppt_h"/>
                                              </p:val>
                                            </p:tav>
                                          </p:tavLst>
                                        </p:anim>
                                        <p:anim calcmode="lin" valueType="num">
                                          <p:cBhvr>
                                            <p:cTn id="80" dur="1000" fill="hold"/>
                                            <p:tgtEl>
                                              <p:spTgt spid="35"/>
                                            </p:tgtEl>
                                            <p:attrNameLst>
                                              <p:attrName>style.rotation</p:attrName>
                                            </p:attrNameLst>
                                          </p:cBhvr>
                                          <p:tavLst>
                                            <p:tav tm="0">
                                              <p:val>
                                                <p:fltVal val="90"/>
                                              </p:val>
                                            </p:tav>
                                            <p:tav tm="100000">
                                              <p:val>
                                                <p:fltVal val="0"/>
                                              </p:val>
                                            </p:tav>
                                          </p:tavLst>
                                        </p:anim>
                                        <p:animEffect transition="in" filter="fade">
                                          <p:cBhvr>
                                            <p:cTn id="81" dur="1000"/>
                                            <p:tgtEl>
                                              <p:spTgt spid="35"/>
                                            </p:tgtEl>
                                          </p:cBhvr>
                                        </p:animEffect>
                                      </p:childTnLst>
                                    </p:cTn>
                                  </p:par>
                                  <p:par>
                                    <p:cTn id="82" presetID="31" presetClass="entr" presetSubtype="0" fill="hold" nodeType="withEffect">
                                      <p:stCondLst>
                                        <p:cond delay="500"/>
                                      </p:stCondLst>
                                      <p:childTnLst>
                                        <p:set>
                                          <p:cBhvr>
                                            <p:cTn id="83" dur="1" fill="hold">
                                              <p:stCondLst>
                                                <p:cond delay="0"/>
                                              </p:stCondLst>
                                            </p:cTn>
                                            <p:tgtEl>
                                              <p:spTgt spid="26"/>
                                            </p:tgtEl>
                                            <p:attrNameLst>
                                              <p:attrName>style.visibility</p:attrName>
                                            </p:attrNameLst>
                                          </p:cBhvr>
                                          <p:to>
                                            <p:strVal val="visible"/>
                                          </p:to>
                                        </p:set>
                                        <p:anim calcmode="lin" valueType="num">
                                          <p:cBhvr>
                                            <p:cTn id="84" dur="1000" fill="hold"/>
                                            <p:tgtEl>
                                              <p:spTgt spid="26"/>
                                            </p:tgtEl>
                                            <p:attrNameLst>
                                              <p:attrName>ppt_w</p:attrName>
                                            </p:attrNameLst>
                                          </p:cBhvr>
                                          <p:tavLst>
                                            <p:tav tm="0">
                                              <p:val>
                                                <p:fltVal val="0"/>
                                              </p:val>
                                            </p:tav>
                                            <p:tav tm="100000">
                                              <p:val>
                                                <p:strVal val="#ppt_w"/>
                                              </p:val>
                                            </p:tav>
                                          </p:tavLst>
                                        </p:anim>
                                        <p:anim calcmode="lin" valueType="num">
                                          <p:cBhvr>
                                            <p:cTn id="85" dur="1000" fill="hold"/>
                                            <p:tgtEl>
                                              <p:spTgt spid="26"/>
                                            </p:tgtEl>
                                            <p:attrNameLst>
                                              <p:attrName>ppt_h</p:attrName>
                                            </p:attrNameLst>
                                          </p:cBhvr>
                                          <p:tavLst>
                                            <p:tav tm="0">
                                              <p:val>
                                                <p:fltVal val="0"/>
                                              </p:val>
                                            </p:tav>
                                            <p:tav tm="100000">
                                              <p:val>
                                                <p:strVal val="#ppt_h"/>
                                              </p:val>
                                            </p:tav>
                                          </p:tavLst>
                                        </p:anim>
                                        <p:anim calcmode="lin" valueType="num">
                                          <p:cBhvr>
                                            <p:cTn id="86" dur="1000" fill="hold"/>
                                            <p:tgtEl>
                                              <p:spTgt spid="26"/>
                                            </p:tgtEl>
                                            <p:attrNameLst>
                                              <p:attrName>style.rotation</p:attrName>
                                            </p:attrNameLst>
                                          </p:cBhvr>
                                          <p:tavLst>
                                            <p:tav tm="0">
                                              <p:val>
                                                <p:fltVal val="90"/>
                                              </p:val>
                                            </p:tav>
                                            <p:tav tm="100000">
                                              <p:val>
                                                <p:fltVal val="0"/>
                                              </p:val>
                                            </p:tav>
                                          </p:tavLst>
                                        </p:anim>
                                        <p:animEffect transition="in" filter="fade">
                                          <p:cBhvr>
                                            <p:cTn id="87" dur="1000"/>
                                            <p:tgtEl>
                                              <p:spTgt spid="26"/>
                                            </p:tgtEl>
                                          </p:cBhvr>
                                        </p:animEffect>
                                      </p:childTnLst>
                                    </p:cTn>
                                  </p:par>
                                  <p:par>
                                    <p:cTn id="88" presetID="31" presetClass="entr" presetSubtype="0" fill="hold" nodeType="withEffect">
                                      <p:stCondLst>
                                        <p:cond delay="5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1000" fill="hold"/>
                                            <p:tgtEl>
                                              <p:spTgt spid="22"/>
                                            </p:tgtEl>
                                            <p:attrNameLst>
                                              <p:attrName>ppt_w</p:attrName>
                                            </p:attrNameLst>
                                          </p:cBhvr>
                                          <p:tavLst>
                                            <p:tav tm="0">
                                              <p:val>
                                                <p:fltVal val="0"/>
                                              </p:val>
                                            </p:tav>
                                            <p:tav tm="100000">
                                              <p:val>
                                                <p:strVal val="#ppt_w"/>
                                              </p:val>
                                            </p:tav>
                                          </p:tavLst>
                                        </p:anim>
                                        <p:anim calcmode="lin" valueType="num">
                                          <p:cBhvr>
                                            <p:cTn id="91" dur="1000" fill="hold"/>
                                            <p:tgtEl>
                                              <p:spTgt spid="22"/>
                                            </p:tgtEl>
                                            <p:attrNameLst>
                                              <p:attrName>ppt_h</p:attrName>
                                            </p:attrNameLst>
                                          </p:cBhvr>
                                          <p:tavLst>
                                            <p:tav tm="0">
                                              <p:val>
                                                <p:fltVal val="0"/>
                                              </p:val>
                                            </p:tav>
                                            <p:tav tm="100000">
                                              <p:val>
                                                <p:strVal val="#ppt_h"/>
                                              </p:val>
                                            </p:tav>
                                          </p:tavLst>
                                        </p:anim>
                                        <p:anim calcmode="lin" valueType="num">
                                          <p:cBhvr>
                                            <p:cTn id="92" dur="1000" fill="hold"/>
                                            <p:tgtEl>
                                              <p:spTgt spid="22"/>
                                            </p:tgtEl>
                                            <p:attrNameLst>
                                              <p:attrName>style.rotation</p:attrName>
                                            </p:attrNameLst>
                                          </p:cBhvr>
                                          <p:tavLst>
                                            <p:tav tm="0">
                                              <p:val>
                                                <p:fltVal val="90"/>
                                              </p:val>
                                            </p:tav>
                                            <p:tav tm="100000">
                                              <p:val>
                                                <p:fltVal val="0"/>
                                              </p:val>
                                            </p:tav>
                                          </p:tavLst>
                                        </p:anim>
                                        <p:animEffect transition="in" filter="fade">
                                          <p:cBhvr>
                                            <p:cTn id="93" dur="1000"/>
                                            <p:tgtEl>
                                              <p:spTgt spid="22"/>
                                            </p:tgtEl>
                                          </p:cBhvr>
                                        </p:animEffect>
                                      </p:childTnLst>
                                    </p:cTn>
                                  </p:par>
                                  <p:par>
                                    <p:cTn id="94" presetID="31" presetClass="entr" presetSubtype="0" fill="hold" nodeType="withEffect">
                                      <p:stCondLst>
                                        <p:cond delay="500"/>
                                      </p:stCondLst>
                                      <p:childTnLst>
                                        <p:set>
                                          <p:cBhvr>
                                            <p:cTn id="95" dur="1" fill="hold">
                                              <p:stCondLst>
                                                <p:cond delay="0"/>
                                              </p:stCondLst>
                                            </p:cTn>
                                            <p:tgtEl>
                                              <p:spTgt spid="25"/>
                                            </p:tgtEl>
                                            <p:attrNameLst>
                                              <p:attrName>style.visibility</p:attrName>
                                            </p:attrNameLst>
                                          </p:cBhvr>
                                          <p:to>
                                            <p:strVal val="visible"/>
                                          </p:to>
                                        </p:set>
                                        <p:anim calcmode="lin" valueType="num">
                                          <p:cBhvr>
                                            <p:cTn id="96" dur="1000" fill="hold"/>
                                            <p:tgtEl>
                                              <p:spTgt spid="25"/>
                                            </p:tgtEl>
                                            <p:attrNameLst>
                                              <p:attrName>ppt_w</p:attrName>
                                            </p:attrNameLst>
                                          </p:cBhvr>
                                          <p:tavLst>
                                            <p:tav tm="0">
                                              <p:val>
                                                <p:fltVal val="0"/>
                                              </p:val>
                                            </p:tav>
                                            <p:tav tm="100000">
                                              <p:val>
                                                <p:strVal val="#ppt_w"/>
                                              </p:val>
                                            </p:tav>
                                          </p:tavLst>
                                        </p:anim>
                                        <p:anim calcmode="lin" valueType="num">
                                          <p:cBhvr>
                                            <p:cTn id="97" dur="1000" fill="hold"/>
                                            <p:tgtEl>
                                              <p:spTgt spid="25"/>
                                            </p:tgtEl>
                                            <p:attrNameLst>
                                              <p:attrName>ppt_h</p:attrName>
                                            </p:attrNameLst>
                                          </p:cBhvr>
                                          <p:tavLst>
                                            <p:tav tm="0">
                                              <p:val>
                                                <p:fltVal val="0"/>
                                              </p:val>
                                            </p:tav>
                                            <p:tav tm="100000">
                                              <p:val>
                                                <p:strVal val="#ppt_h"/>
                                              </p:val>
                                            </p:tav>
                                          </p:tavLst>
                                        </p:anim>
                                        <p:anim calcmode="lin" valueType="num">
                                          <p:cBhvr>
                                            <p:cTn id="98" dur="1000" fill="hold"/>
                                            <p:tgtEl>
                                              <p:spTgt spid="25"/>
                                            </p:tgtEl>
                                            <p:attrNameLst>
                                              <p:attrName>style.rotation</p:attrName>
                                            </p:attrNameLst>
                                          </p:cBhvr>
                                          <p:tavLst>
                                            <p:tav tm="0">
                                              <p:val>
                                                <p:fltVal val="90"/>
                                              </p:val>
                                            </p:tav>
                                            <p:tav tm="100000">
                                              <p:val>
                                                <p:fltVal val="0"/>
                                              </p:val>
                                            </p:tav>
                                          </p:tavLst>
                                        </p:anim>
                                        <p:animEffect transition="in" filter="fade">
                                          <p:cBhvr>
                                            <p:cTn id="99" dur="1000"/>
                                            <p:tgtEl>
                                              <p:spTgt spid="2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style.rotation</p:attrName>
                                            </p:attrNameLst>
                                          </p:cBhvr>
                                          <p:tavLst>
                                            <p:tav tm="0">
                                              <p:val>
                                                <p:fltVal val="90"/>
                                              </p:val>
                                            </p:tav>
                                            <p:tav tm="100000">
                                              <p:val>
                                                <p:fltVal val="0"/>
                                              </p:val>
                                            </p:tav>
                                          </p:tavLst>
                                        </p:anim>
                                        <p:animEffect transition="in" filter="fade">
                                          <p:cBhvr>
                                            <p:cTn id="105" dur="1000"/>
                                            <p:tgtEl>
                                              <p:spTgt spid="24"/>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1000" fill="hold"/>
                                            <p:tgtEl>
                                              <p:spTgt spid="23"/>
                                            </p:tgtEl>
                                            <p:attrNameLst>
                                              <p:attrName>ppt_w</p:attrName>
                                            </p:attrNameLst>
                                          </p:cBhvr>
                                          <p:tavLst>
                                            <p:tav tm="0">
                                              <p:val>
                                                <p:fltVal val="0"/>
                                              </p:val>
                                            </p:tav>
                                            <p:tav tm="100000">
                                              <p:val>
                                                <p:strVal val="#ppt_w"/>
                                              </p:val>
                                            </p:tav>
                                          </p:tavLst>
                                        </p:anim>
                                        <p:anim calcmode="lin" valueType="num">
                                          <p:cBhvr>
                                            <p:cTn id="109" dur="1000" fill="hold"/>
                                            <p:tgtEl>
                                              <p:spTgt spid="23"/>
                                            </p:tgtEl>
                                            <p:attrNameLst>
                                              <p:attrName>ppt_h</p:attrName>
                                            </p:attrNameLst>
                                          </p:cBhvr>
                                          <p:tavLst>
                                            <p:tav tm="0">
                                              <p:val>
                                                <p:fltVal val="0"/>
                                              </p:val>
                                            </p:tav>
                                            <p:tav tm="100000">
                                              <p:val>
                                                <p:strVal val="#ppt_h"/>
                                              </p:val>
                                            </p:tav>
                                          </p:tavLst>
                                        </p:anim>
                                        <p:anim calcmode="lin" valueType="num">
                                          <p:cBhvr>
                                            <p:cTn id="110" dur="1000" fill="hold"/>
                                            <p:tgtEl>
                                              <p:spTgt spid="23"/>
                                            </p:tgtEl>
                                            <p:attrNameLst>
                                              <p:attrName>style.rotation</p:attrName>
                                            </p:attrNameLst>
                                          </p:cBhvr>
                                          <p:tavLst>
                                            <p:tav tm="0">
                                              <p:val>
                                                <p:fltVal val="90"/>
                                              </p:val>
                                            </p:tav>
                                            <p:tav tm="100000">
                                              <p:val>
                                                <p:fltVal val="0"/>
                                              </p:val>
                                            </p:tav>
                                          </p:tavLst>
                                        </p:anim>
                                        <p:animEffect transition="in" filter="fade">
                                          <p:cBhvr>
                                            <p:cTn id="111" dur="1000"/>
                                            <p:tgtEl>
                                              <p:spTgt spid="23"/>
                                            </p:tgtEl>
                                          </p:cBhvr>
                                        </p:animEffect>
                                      </p:childTnLst>
                                    </p:cTn>
                                  </p:par>
                                  <p:par>
                                    <p:cTn id="112" presetID="31" presetClass="entr" presetSubtype="0" fill="hold" nodeType="withEffect">
                                      <p:stCondLst>
                                        <p:cond delay="500"/>
                                      </p:stCondLst>
                                      <p:childTnLst>
                                        <p:set>
                                          <p:cBhvr>
                                            <p:cTn id="113" dur="1" fill="hold">
                                              <p:stCondLst>
                                                <p:cond delay="0"/>
                                              </p:stCondLst>
                                            </p:cTn>
                                            <p:tgtEl>
                                              <p:spTgt spid="56"/>
                                            </p:tgtEl>
                                            <p:attrNameLst>
                                              <p:attrName>style.visibility</p:attrName>
                                            </p:attrNameLst>
                                          </p:cBhvr>
                                          <p:to>
                                            <p:strVal val="visible"/>
                                          </p:to>
                                        </p:set>
                                        <p:anim calcmode="lin" valueType="num">
                                          <p:cBhvr>
                                            <p:cTn id="114" dur="1000" fill="hold"/>
                                            <p:tgtEl>
                                              <p:spTgt spid="56"/>
                                            </p:tgtEl>
                                            <p:attrNameLst>
                                              <p:attrName>ppt_w</p:attrName>
                                            </p:attrNameLst>
                                          </p:cBhvr>
                                          <p:tavLst>
                                            <p:tav tm="0">
                                              <p:val>
                                                <p:fltVal val="0"/>
                                              </p:val>
                                            </p:tav>
                                            <p:tav tm="100000">
                                              <p:val>
                                                <p:strVal val="#ppt_w"/>
                                              </p:val>
                                            </p:tav>
                                          </p:tavLst>
                                        </p:anim>
                                        <p:anim calcmode="lin" valueType="num">
                                          <p:cBhvr>
                                            <p:cTn id="115" dur="1000" fill="hold"/>
                                            <p:tgtEl>
                                              <p:spTgt spid="56"/>
                                            </p:tgtEl>
                                            <p:attrNameLst>
                                              <p:attrName>ppt_h</p:attrName>
                                            </p:attrNameLst>
                                          </p:cBhvr>
                                          <p:tavLst>
                                            <p:tav tm="0">
                                              <p:val>
                                                <p:fltVal val="0"/>
                                              </p:val>
                                            </p:tav>
                                            <p:tav tm="100000">
                                              <p:val>
                                                <p:strVal val="#ppt_h"/>
                                              </p:val>
                                            </p:tav>
                                          </p:tavLst>
                                        </p:anim>
                                        <p:anim calcmode="lin" valueType="num">
                                          <p:cBhvr>
                                            <p:cTn id="116" dur="1000" fill="hold"/>
                                            <p:tgtEl>
                                              <p:spTgt spid="56"/>
                                            </p:tgtEl>
                                            <p:attrNameLst>
                                              <p:attrName>style.rotation</p:attrName>
                                            </p:attrNameLst>
                                          </p:cBhvr>
                                          <p:tavLst>
                                            <p:tav tm="0">
                                              <p:val>
                                                <p:fltVal val="90"/>
                                              </p:val>
                                            </p:tav>
                                            <p:tav tm="100000">
                                              <p:val>
                                                <p:fltVal val="0"/>
                                              </p:val>
                                            </p:tav>
                                          </p:tavLst>
                                        </p:anim>
                                        <p:animEffect transition="in" filter="fade">
                                          <p:cBhvr>
                                            <p:cTn id="117" dur="1000"/>
                                            <p:tgtEl>
                                              <p:spTgt spid="56"/>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1000" fill="hold"/>
                                            <p:tgtEl>
                                              <p:spTgt spid="28"/>
                                            </p:tgtEl>
                                            <p:attrNameLst>
                                              <p:attrName>ppt_w</p:attrName>
                                            </p:attrNameLst>
                                          </p:cBhvr>
                                          <p:tavLst>
                                            <p:tav tm="0">
                                              <p:val>
                                                <p:fltVal val="0"/>
                                              </p:val>
                                            </p:tav>
                                            <p:tav tm="100000">
                                              <p:val>
                                                <p:strVal val="#ppt_w"/>
                                              </p:val>
                                            </p:tav>
                                          </p:tavLst>
                                        </p:anim>
                                        <p:anim calcmode="lin" valueType="num">
                                          <p:cBhvr>
                                            <p:cTn id="121" dur="1000" fill="hold"/>
                                            <p:tgtEl>
                                              <p:spTgt spid="28"/>
                                            </p:tgtEl>
                                            <p:attrNameLst>
                                              <p:attrName>ppt_h</p:attrName>
                                            </p:attrNameLst>
                                          </p:cBhvr>
                                          <p:tavLst>
                                            <p:tav tm="0">
                                              <p:val>
                                                <p:fltVal val="0"/>
                                              </p:val>
                                            </p:tav>
                                            <p:tav tm="100000">
                                              <p:val>
                                                <p:strVal val="#ppt_h"/>
                                              </p:val>
                                            </p:tav>
                                          </p:tavLst>
                                        </p:anim>
                                        <p:anim calcmode="lin" valueType="num">
                                          <p:cBhvr>
                                            <p:cTn id="122" dur="1000" fill="hold"/>
                                            <p:tgtEl>
                                              <p:spTgt spid="28"/>
                                            </p:tgtEl>
                                            <p:attrNameLst>
                                              <p:attrName>style.rotation</p:attrName>
                                            </p:attrNameLst>
                                          </p:cBhvr>
                                          <p:tavLst>
                                            <p:tav tm="0">
                                              <p:val>
                                                <p:fltVal val="90"/>
                                              </p:val>
                                            </p:tav>
                                            <p:tav tm="100000">
                                              <p:val>
                                                <p:fltVal val="0"/>
                                              </p:val>
                                            </p:tav>
                                          </p:tavLst>
                                        </p:anim>
                                        <p:animEffect transition="in" filter="fade">
                                          <p:cBhvr>
                                            <p:cTn id="123" dur="1000"/>
                                            <p:tgtEl>
                                              <p:spTgt spid="28"/>
                                            </p:tgtEl>
                                          </p:cBhvr>
                                        </p:animEffect>
                                      </p:childTnLst>
                                    </p:cTn>
                                  </p:par>
                                  <p:par>
                                    <p:cTn id="124" presetID="31" presetClass="entr" presetSubtype="0" fill="hold" nodeType="withEffect">
                                      <p:stCondLst>
                                        <p:cond delay="500"/>
                                      </p:stCondLst>
                                      <p:childTnLst>
                                        <p:set>
                                          <p:cBhvr>
                                            <p:cTn id="125" dur="1" fill="hold">
                                              <p:stCondLst>
                                                <p:cond delay="0"/>
                                              </p:stCondLst>
                                            </p:cTn>
                                            <p:tgtEl>
                                              <p:spTgt spid="32"/>
                                            </p:tgtEl>
                                            <p:attrNameLst>
                                              <p:attrName>style.visibility</p:attrName>
                                            </p:attrNameLst>
                                          </p:cBhvr>
                                          <p:to>
                                            <p:strVal val="visible"/>
                                          </p:to>
                                        </p:set>
                                        <p:anim calcmode="lin" valueType="num">
                                          <p:cBhvr>
                                            <p:cTn id="126" dur="1000" fill="hold"/>
                                            <p:tgtEl>
                                              <p:spTgt spid="32"/>
                                            </p:tgtEl>
                                            <p:attrNameLst>
                                              <p:attrName>ppt_w</p:attrName>
                                            </p:attrNameLst>
                                          </p:cBhvr>
                                          <p:tavLst>
                                            <p:tav tm="0">
                                              <p:val>
                                                <p:fltVal val="0"/>
                                              </p:val>
                                            </p:tav>
                                            <p:tav tm="100000">
                                              <p:val>
                                                <p:strVal val="#ppt_w"/>
                                              </p:val>
                                            </p:tav>
                                          </p:tavLst>
                                        </p:anim>
                                        <p:anim calcmode="lin" valueType="num">
                                          <p:cBhvr>
                                            <p:cTn id="127" dur="1000" fill="hold"/>
                                            <p:tgtEl>
                                              <p:spTgt spid="32"/>
                                            </p:tgtEl>
                                            <p:attrNameLst>
                                              <p:attrName>ppt_h</p:attrName>
                                            </p:attrNameLst>
                                          </p:cBhvr>
                                          <p:tavLst>
                                            <p:tav tm="0">
                                              <p:val>
                                                <p:fltVal val="0"/>
                                              </p:val>
                                            </p:tav>
                                            <p:tav tm="100000">
                                              <p:val>
                                                <p:strVal val="#ppt_h"/>
                                              </p:val>
                                            </p:tav>
                                          </p:tavLst>
                                        </p:anim>
                                        <p:anim calcmode="lin" valueType="num">
                                          <p:cBhvr>
                                            <p:cTn id="128" dur="1000" fill="hold"/>
                                            <p:tgtEl>
                                              <p:spTgt spid="32"/>
                                            </p:tgtEl>
                                            <p:attrNameLst>
                                              <p:attrName>style.rotation</p:attrName>
                                            </p:attrNameLst>
                                          </p:cBhvr>
                                          <p:tavLst>
                                            <p:tav tm="0">
                                              <p:val>
                                                <p:fltVal val="90"/>
                                              </p:val>
                                            </p:tav>
                                            <p:tav tm="100000">
                                              <p:val>
                                                <p:fltVal val="0"/>
                                              </p:val>
                                            </p:tav>
                                          </p:tavLst>
                                        </p:anim>
                                        <p:animEffect transition="in" filter="fade">
                                          <p:cBhvr>
                                            <p:cTn id="129" dur="1000"/>
                                            <p:tgtEl>
                                              <p:spTgt spid="32"/>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1000" fill="hold"/>
                                            <p:tgtEl>
                                              <p:spTgt spid="29"/>
                                            </p:tgtEl>
                                            <p:attrNameLst>
                                              <p:attrName>ppt_w</p:attrName>
                                            </p:attrNameLst>
                                          </p:cBhvr>
                                          <p:tavLst>
                                            <p:tav tm="0">
                                              <p:val>
                                                <p:fltVal val="0"/>
                                              </p:val>
                                            </p:tav>
                                            <p:tav tm="100000">
                                              <p:val>
                                                <p:strVal val="#ppt_w"/>
                                              </p:val>
                                            </p:tav>
                                          </p:tavLst>
                                        </p:anim>
                                        <p:anim calcmode="lin" valueType="num">
                                          <p:cBhvr>
                                            <p:cTn id="133" dur="1000" fill="hold"/>
                                            <p:tgtEl>
                                              <p:spTgt spid="29"/>
                                            </p:tgtEl>
                                            <p:attrNameLst>
                                              <p:attrName>ppt_h</p:attrName>
                                            </p:attrNameLst>
                                          </p:cBhvr>
                                          <p:tavLst>
                                            <p:tav tm="0">
                                              <p:val>
                                                <p:fltVal val="0"/>
                                              </p:val>
                                            </p:tav>
                                            <p:tav tm="100000">
                                              <p:val>
                                                <p:strVal val="#ppt_h"/>
                                              </p:val>
                                            </p:tav>
                                          </p:tavLst>
                                        </p:anim>
                                        <p:anim calcmode="lin" valueType="num">
                                          <p:cBhvr>
                                            <p:cTn id="134" dur="1000" fill="hold"/>
                                            <p:tgtEl>
                                              <p:spTgt spid="29"/>
                                            </p:tgtEl>
                                            <p:attrNameLst>
                                              <p:attrName>style.rotation</p:attrName>
                                            </p:attrNameLst>
                                          </p:cBhvr>
                                          <p:tavLst>
                                            <p:tav tm="0">
                                              <p:val>
                                                <p:fltVal val="90"/>
                                              </p:val>
                                            </p:tav>
                                            <p:tav tm="100000">
                                              <p:val>
                                                <p:fltVal val="0"/>
                                              </p:val>
                                            </p:tav>
                                          </p:tavLst>
                                        </p:anim>
                                        <p:animEffect transition="in" filter="fade">
                                          <p:cBhvr>
                                            <p:cTn id="135" dur="1000"/>
                                            <p:tgtEl>
                                              <p:spTgt spid="29"/>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0"/>
                                            </p:tgtEl>
                                            <p:attrNameLst>
                                              <p:attrName>style.visibility</p:attrName>
                                            </p:attrNameLst>
                                          </p:cBhvr>
                                          <p:to>
                                            <p:strVal val="visible"/>
                                          </p:to>
                                        </p:set>
                                        <p:anim calcmode="lin" valueType="num">
                                          <p:cBhvr>
                                            <p:cTn id="138" dur="1000" fill="hold"/>
                                            <p:tgtEl>
                                              <p:spTgt spid="20"/>
                                            </p:tgtEl>
                                            <p:attrNameLst>
                                              <p:attrName>ppt_w</p:attrName>
                                            </p:attrNameLst>
                                          </p:cBhvr>
                                          <p:tavLst>
                                            <p:tav tm="0">
                                              <p:val>
                                                <p:fltVal val="0"/>
                                              </p:val>
                                            </p:tav>
                                            <p:tav tm="100000">
                                              <p:val>
                                                <p:strVal val="#ppt_w"/>
                                              </p:val>
                                            </p:tav>
                                          </p:tavLst>
                                        </p:anim>
                                        <p:anim calcmode="lin" valueType="num">
                                          <p:cBhvr>
                                            <p:cTn id="139" dur="1000" fill="hold"/>
                                            <p:tgtEl>
                                              <p:spTgt spid="20"/>
                                            </p:tgtEl>
                                            <p:attrNameLst>
                                              <p:attrName>ppt_h</p:attrName>
                                            </p:attrNameLst>
                                          </p:cBhvr>
                                          <p:tavLst>
                                            <p:tav tm="0">
                                              <p:val>
                                                <p:fltVal val="0"/>
                                              </p:val>
                                            </p:tav>
                                            <p:tav tm="100000">
                                              <p:val>
                                                <p:strVal val="#ppt_h"/>
                                              </p:val>
                                            </p:tav>
                                          </p:tavLst>
                                        </p:anim>
                                        <p:anim calcmode="lin" valueType="num">
                                          <p:cBhvr>
                                            <p:cTn id="140" dur="1000" fill="hold"/>
                                            <p:tgtEl>
                                              <p:spTgt spid="20"/>
                                            </p:tgtEl>
                                            <p:attrNameLst>
                                              <p:attrName>style.rotation</p:attrName>
                                            </p:attrNameLst>
                                          </p:cBhvr>
                                          <p:tavLst>
                                            <p:tav tm="0">
                                              <p:val>
                                                <p:fltVal val="90"/>
                                              </p:val>
                                            </p:tav>
                                            <p:tav tm="100000">
                                              <p:val>
                                                <p:fltVal val="0"/>
                                              </p:val>
                                            </p:tav>
                                          </p:tavLst>
                                        </p:anim>
                                        <p:animEffect transition="in" filter="fade">
                                          <p:cBhvr>
                                            <p:cTn id="141" dur="1000"/>
                                            <p:tgtEl>
                                              <p:spTgt spid="20"/>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1"/>
                                            </p:tgtEl>
                                            <p:attrNameLst>
                                              <p:attrName>style.visibility</p:attrName>
                                            </p:attrNameLst>
                                          </p:cBhvr>
                                          <p:to>
                                            <p:strVal val="visible"/>
                                          </p:to>
                                        </p:set>
                                        <p:anim calcmode="lin" valueType="num">
                                          <p:cBhvr>
                                            <p:cTn id="144" dur="1000" fill="hold"/>
                                            <p:tgtEl>
                                              <p:spTgt spid="21"/>
                                            </p:tgtEl>
                                            <p:attrNameLst>
                                              <p:attrName>ppt_w</p:attrName>
                                            </p:attrNameLst>
                                          </p:cBhvr>
                                          <p:tavLst>
                                            <p:tav tm="0">
                                              <p:val>
                                                <p:fltVal val="0"/>
                                              </p:val>
                                            </p:tav>
                                            <p:tav tm="100000">
                                              <p:val>
                                                <p:strVal val="#ppt_w"/>
                                              </p:val>
                                            </p:tav>
                                          </p:tavLst>
                                        </p:anim>
                                        <p:anim calcmode="lin" valueType="num">
                                          <p:cBhvr>
                                            <p:cTn id="145" dur="1000" fill="hold"/>
                                            <p:tgtEl>
                                              <p:spTgt spid="21"/>
                                            </p:tgtEl>
                                            <p:attrNameLst>
                                              <p:attrName>ppt_h</p:attrName>
                                            </p:attrNameLst>
                                          </p:cBhvr>
                                          <p:tavLst>
                                            <p:tav tm="0">
                                              <p:val>
                                                <p:fltVal val="0"/>
                                              </p:val>
                                            </p:tav>
                                            <p:tav tm="100000">
                                              <p:val>
                                                <p:strVal val="#ppt_h"/>
                                              </p:val>
                                            </p:tav>
                                          </p:tavLst>
                                        </p:anim>
                                        <p:anim calcmode="lin" valueType="num">
                                          <p:cBhvr>
                                            <p:cTn id="146" dur="1000" fill="hold"/>
                                            <p:tgtEl>
                                              <p:spTgt spid="21"/>
                                            </p:tgtEl>
                                            <p:attrNameLst>
                                              <p:attrName>style.rotation</p:attrName>
                                            </p:attrNameLst>
                                          </p:cBhvr>
                                          <p:tavLst>
                                            <p:tav tm="0">
                                              <p:val>
                                                <p:fltVal val="90"/>
                                              </p:val>
                                            </p:tav>
                                            <p:tav tm="100000">
                                              <p:val>
                                                <p:fltVal val="0"/>
                                              </p:val>
                                            </p:tav>
                                          </p:tavLst>
                                        </p:anim>
                                        <p:animEffect transition="in" filter="fade">
                                          <p:cBhvr>
                                            <p:cTn id="147" dur="1000"/>
                                            <p:tgtEl>
                                              <p:spTgt spid="21"/>
                                            </p:tgtEl>
                                          </p:cBhvr>
                                        </p:animEffect>
                                      </p:childTnLst>
                                    </p:cTn>
                                  </p:par>
                                  <p:par>
                                    <p:cTn id="148" presetID="31" presetClass="entr" presetSubtype="0" fill="hold" nodeType="withEffect">
                                      <p:stCondLst>
                                        <p:cond delay="500"/>
                                      </p:stCondLst>
                                      <p:childTnLst>
                                        <p:set>
                                          <p:cBhvr>
                                            <p:cTn id="149" dur="1" fill="hold">
                                              <p:stCondLst>
                                                <p:cond delay="0"/>
                                              </p:stCondLst>
                                            </p:cTn>
                                            <p:tgtEl>
                                              <p:spTgt spid="12"/>
                                            </p:tgtEl>
                                            <p:attrNameLst>
                                              <p:attrName>style.visibility</p:attrName>
                                            </p:attrNameLst>
                                          </p:cBhvr>
                                          <p:to>
                                            <p:strVal val="visible"/>
                                          </p:to>
                                        </p:set>
                                        <p:anim calcmode="lin" valueType="num">
                                          <p:cBhvr>
                                            <p:cTn id="150" dur="1000" fill="hold"/>
                                            <p:tgtEl>
                                              <p:spTgt spid="12"/>
                                            </p:tgtEl>
                                            <p:attrNameLst>
                                              <p:attrName>ppt_w</p:attrName>
                                            </p:attrNameLst>
                                          </p:cBhvr>
                                          <p:tavLst>
                                            <p:tav tm="0">
                                              <p:val>
                                                <p:fltVal val="0"/>
                                              </p:val>
                                            </p:tav>
                                            <p:tav tm="100000">
                                              <p:val>
                                                <p:strVal val="#ppt_w"/>
                                              </p:val>
                                            </p:tav>
                                          </p:tavLst>
                                        </p:anim>
                                        <p:anim calcmode="lin" valueType="num">
                                          <p:cBhvr>
                                            <p:cTn id="151" dur="1000" fill="hold"/>
                                            <p:tgtEl>
                                              <p:spTgt spid="12"/>
                                            </p:tgtEl>
                                            <p:attrNameLst>
                                              <p:attrName>ppt_h</p:attrName>
                                            </p:attrNameLst>
                                          </p:cBhvr>
                                          <p:tavLst>
                                            <p:tav tm="0">
                                              <p:val>
                                                <p:fltVal val="0"/>
                                              </p:val>
                                            </p:tav>
                                            <p:tav tm="100000">
                                              <p:val>
                                                <p:strVal val="#ppt_h"/>
                                              </p:val>
                                            </p:tav>
                                          </p:tavLst>
                                        </p:anim>
                                        <p:anim calcmode="lin" valueType="num">
                                          <p:cBhvr>
                                            <p:cTn id="152" dur="1000" fill="hold"/>
                                            <p:tgtEl>
                                              <p:spTgt spid="12"/>
                                            </p:tgtEl>
                                            <p:attrNameLst>
                                              <p:attrName>style.rotation</p:attrName>
                                            </p:attrNameLst>
                                          </p:cBhvr>
                                          <p:tavLst>
                                            <p:tav tm="0">
                                              <p:val>
                                                <p:fltVal val="90"/>
                                              </p:val>
                                            </p:tav>
                                            <p:tav tm="100000">
                                              <p:val>
                                                <p:fltVal val="0"/>
                                              </p:val>
                                            </p:tav>
                                          </p:tavLst>
                                        </p:anim>
                                        <p:animEffect transition="in" filter="fade">
                                          <p:cBhvr>
                                            <p:cTn id="153" dur="1000"/>
                                            <p:tgtEl>
                                              <p:spTgt spid="12"/>
                                            </p:tgtEl>
                                          </p:cBhvr>
                                        </p:animEffect>
                                      </p:childTnLst>
                                    </p:cTn>
                                  </p:par>
                                  <p:par>
                                    <p:cTn id="154" presetID="31" presetClass="entr" presetSubtype="0" fill="hold" nodeType="withEffect">
                                      <p:stCondLst>
                                        <p:cond delay="500"/>
                                      </p:stCondLst>
                                      <p:childTnLst>
                                        <p:set>
                                          <p:cBhvr>
                                            <p:cTn id="155" dur="1" fill="hold">
                                              <p:stCondLst>
                                                <p:cond delay="0"/>
                                              </p:stCondLst>
                                            </p:cTn>
                                            <p:tgtEl>
                                              <p:spTgt spid="11"/>
                                            </p:tgtEl>
                                            <p:attrNameLst>
                                              <p:attrName>style.visibility</p:attrName>
                                            </p:attrNameLst>
                                          </p:cBhvr>
                                          <p:to>
                                            <p:strVal val="visible"/>
                                          </p:to>
                                        </p:set>
                                        <p:anim calcmode="lin" valueType="num">
                                          <p:cBhvr>
                                            <p:cTn id="156" dur="1000" fill="hold"/>
                                            <p:tgtEl>
                                              <p:spTgt spid="11"/>
                                            </p:tgtEl>
                                            <p:attrNameLst>
                                              <p:attrName>ppt_w</p:attrName>
                                            </p:attrNameLst>
                                          </p:cBhvr>
                                          <p:tavLst>
                                            <p:tav tm="0">
                                              <p:val>
                                                <p:fltVal val="0"/>
                                              </p:val>
                                            </p:tav>
                                            <p:tav tm="100000">
                                              <p:val>
                                                <p:strVal val="#ppt_w"/>
                                              </p:val>
                                            </p:tav>
                                          </p:tavLst>
                                        </p:anim>
                                        <p:anim calcmode="lin" valueType="num">
                                          <p:cBhvr>
                                            <p:cTn id="157" dur="1000" fill="hold"/>
                                            <p:tgtEl>
                                              <p:spTgt spid="11"/>
                                            </p:tgtEl>
                                            <p:attrNameLst>
                                              <p:attrName>ppt_h</p:attrName>
                                            </p:attrNameLst>
                                          </p:cBhvr>
                                          <p:tavLst>
                                            <p:tav tm="0">
                                              <p:val>
                                                <p:fltVal val="0"/>
                                              </p:val>
                                            </p:tav>
                                            <p:tav tm="100000">
                                              <p:val>
                                                <p:strVal val="#ppt_h"/>
                                              </p:val>
                                            </p:tav>
                                          </p:tavLst>
                                        </p:anim>
                                        <p:anim calcmode="lin" valueType="num">
                                          <p:cBhvr>
                                            <p:cTn id="158" dur="1000" fill="hold"/>
                                            <p:tgtEl>
                                              <p:spTgt spid="11"/>
                                            </p:tgtEl>
                                            <p:attrNameLst>
                                              <p:attrName>style.rotation</p:attrName>
                                            </p:attrNameLst>
                                          </p:cBhvr>
                                          <p:tavLst>
                                            <p:tav tm="0">
                                              <p:val>
                                                <p:fltVal val="90"/>
                                              </p:val>
                                            </p:tav>
                                            <p:tav tm="100000">
                                              <p:val>
                                                <p:fltVal val="0"/>
                                              </p:val>
                                            </p:tav>
                                          </p:tavLst>
                                        </p:anim>
                                        <p:animEffect transition="in" filter="fade">
                                          <p:cBhvr>
                                            <p:cTn id="159" dur="1000"/>
                                            <p:tgtEl>
                                              <p:spTgt spid="11"/>
                                            </p:tgtEl>
                                          </p:cBhvr>
                                        </p:animEffect>
                                      </p:childTnLst>
                                    </p:cTn>
                                  </p:par>
                                  <p:par>
                                    <p:cTn id="160" presetID="31" presetClass="entr" presetSubtype="0" fill="hold" nodeType="withEffect">
                                      <p:stCondLst>
                                        <p:cond delay="500"/>
                                      </p:stCondLst>
                                      <p:childTnLst>
                                        <p:set>
                                          <p:cBhvr>
                                            <p:cTn id="161" dur="1" fill="hold">
                                              <p:stCondLst>
                                                <p:cond delay="0"/>
                                              </p:stCondLst>
                                            </p:cTn>
                                            <p:tgtEl>
                                              <p:spTgt spid="13"/>
                                            </p:tgtEl>
                                            <p:attrNameLst>
                                              <p:attrName>style.visibility</p:attrName>
                                            </p:attrNameLst>
                                          </p:cBhvr>
                                          <p:to>
                                            <p:strVal val="visible"/>
                                          </p:to>
                                        </p:set>
                                        <p:anim calcmode="lin" valueType="num">
                                          <p:cBhvr>
                                            <p:cTn id="162" dur="1000" fill="hold"/>
                                            <p:tgtEl>
                                              <p:spTgt spid="13"/>
                                            </p:tgtEl>
                                            <p:attrNameLst>
                                              <p:attrName>ppt_w</p:attrName>
                                            </p:attrNameLst>
                                          </p:cBhvr>
                                          <p:tavLst>
                                            <p:tav tm="0">
                                              <p:val>
                                                <p:fltVal val="0"/>
                                              </p:val>
                                            </p:tav>
                                            <p:tav tm="100000">
                                              <p:val>
                                                <p:strVal val="#ppt_w"/>
                                              </p:val>
                                            </p:tav>
                                          </p:tavLst>
                                        </p:anim>
                                        <p:anim calcmode="lin" valueType="num">
                                          <p:cBhvr>
                                            <p:cTn id="163" dur="1000" fill="hold"/>
                                            <p:tgtEl>
                                              <p:spTgt spid="13"/>
                                            </p:tgtEl>
                                            <p:attrNameLst>
                                              <p:attrName>ppt_h</p:attrName>
                                            </p:attrNameLst>
                                          </p:cBhvr>
                                          <p:tavLst>
                                            <p:tav tm="0">
                                              <p:val>
                                                <p:fltVal val="0"/>
                                              </p:val>
                                            </p:tav>
                                            <p:tav tm="100000">
                                              <p:val>
                                                <p:strVal val="#ppt_h"/>
                                              </p:val>
                                            </p:tav>
                                          </p:tavLst>
                                        </p:anim>
                                        <p:anim calcmode="lin" valueType="num">
                                          <p:cBhvr>
                                            <p:cTn id="164" dur="1000" fill="hold"/>
                                            <p:tgtEl>
                                              <p:spTgt spid="13"/>
                                            </p:tgtEl>
                                            <p:attrNameLst>
                                              <p:attrName>style.rotation</p:attrName>
                                            </p:attrNameLst>
                                          </p:cBhvr>
                                          <p:tavLst>
                                            <p:tav tm="0">
                                              <p:val>
                                                <p:fltVal val="90"/>
                                              </p:val>
                                            </p:tav>
                                            <p:tav tm="100000">
                                              <p:val>
                                                <p:fltVal val="0"/>
                                              </p:val>
                                            </p:tav>
                                          </p:tavLst>
                                        </p:anim>
                                        <p:animEffect transition="in" filter="fade">
                                          <p:cBhvr>
                                            <p:cTn id="165" dur="1000"/>
                                            <p:tgtEl>
                                              <p:spTgt spid="13"/>
                                            </p:tgtEl>
                                          </p:cBhvr>
                                        </p:animEffect>
                                      </p:childTnLst>
                                    </p:cTn>
                                  </p:par>
                                  <p:par>
                                    <p:cTn id="166" presetID="31" presetClass="entr" presetSubtype="0" fill="hold" nodeType="withEffect">
                                      <p:stCondLst>
                                        <p:cond delay="500"/>
                                      </p:stCondLst>
                                      <p:childTnLst>
                                        <p:set>
                                          <p:cBhvr>
                                            <p:cTn id="167" dur="1" fill="hold">
                                              <p:stCondLst>
                                                <p:cond delay="0"/>
                                              </p:stCondLst>
                                            </p:cTn>
                                            <p:tgtEl>
                                              <p:spTgt spid="2"/>
                                            </p:tgtEl>
                                            <p:attrNameLst>
                                              <p:attrName>style.visibility</p:attrName>
                                            </p:attrNameLst>
                                          </p:cBhvr>
                                          <p:to>
                                            <p:strVal val="visible"/>
                                          </p:to>
                                        </p:set>
                                        <p:anim calcmode="lin" valueType="num">
                                          <p:cBhvr>
                                            <p:cTn id="168" dur="1000" fill="hold"/>
                                            <p:tgtEl>
                                              <p:spTgt spid="2"/>
                                            </p:tgtEl>
                                            <p:attrNameLst>
                                              <p:attrName>ppt_w</p:attrName>
                                            </p:attrNameLst>
                                          </p:cBhvr>
                                          <p:tavLst>
                                            <p:tav tm="0">
                                              <p:val>
                                                <p:fltVal val="0"/>
                                              </p:val>
                                            </p:tav>
                                            <p:tav tm="100000">
                                              <p:val>
                                                <p:strVal val="#ppt_w"/>
                                              </p:val>
                                            </p:tav>
                                          </p:tavLst>
                                        </p:anim>
                                        <p:anim calcmode="lin" valueType="num">
                                          <p:cBhvr>
                                            <p:cTn id="169" dur="1000" fill="hold"/>
                                            <p:tgtEl>
                                              <p:spTgt spid="2"/>
                                            </p:tgtEl>
                                            <p:attrNameLst>
                                              <p:attrName>ppt_h</p:attrName>
                                            </p:attrNameLst>
                                          </p:cBhvr>
                                          <p:tavLst>
                                            <p:tav tm="0">
                                              <p:val>
                                                <p:fltVal val="0"/>
                                              </p:val>
                                            </p:tav>
                                            <p:tav tm="100000">
                                              <p:val>
                                                <p:strVal val="#ppt_h"/>
                                              </p:val>
                                            </p:tav>
                                          </p:tavLst>
                                        </p:anim>
                                        <p:anim calcmode="lin" valueType="num">
                                          <p:cBhvr>
                                            <p:cTn id="170" dur="1000" fill="hold"/>
                                            <p:tgtEl>
                                              <p:spTgt spid="2"/>
                                            </p:tgtEl>
                                            <p:attrNameLst>
                                              <p:attrName>style.rotation</p:attrName>
                                            </p:attrNameLst>
                                          </p:cBhvr>
                                          <p:tavLst>
                                            <p:tav tm="0">
                                              <p:val>
                                                <p:fltVal val="90"/>
                                              </p:val>
                                            </p:tav>
                                            <p:tav tm="100000">
                                              <p:val>
                                                <p:fltVal val="0"/>
                                              </p:val>
                                            </p:tav>
                                          </p:tavLst>
                                        </p:anim>
                                        <p:animEffect transition="in" filter="fade">
                                          <p:cBhvr>
                                            <p:cTn id="171" dur="1000"/>
                                            <p:tgtEl>
                                              <p:spTgt spid="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6"/>
                                            </p:tgtEl>
                                            <p:attrNameLst>
                                              <p:attrName>style.visibility</p:attrName>
                                            </p:attrNameLst>
                                          </p:cBhvr>
                                          <p:to>
                                            <p:strVal val="visible"/>
                                          </p:to>
                                        </p:set>
                                        <p:anim calcmode="lin" valueType="num">
                                          <p:cBhvr>
                                            <p:cTn id="174" dur="1000" fill="hold"/>
                                            <p:tgtEl>
                                              <p:spTgt spid="6"/>
                                            </p:tgtEl>
                                            <p:attrNameLst>
                                              <p:attrName>ppt_w</p:attrName>
                                            </p:attrNameLst>
                                          </p:cBhvr>
                                          <p:tavLst>
                                            <p:tav tm="0">
                                              <p:val>
                                                <p:fltVal val="0"/>
                                              </p:val>
                                            </p:tav>
                                            <p:tav tm="100000">
                                              <p:val>
                                                <p:strVal val="#ppt_w"/>
                                              </p:val>
                                            </p:tav>
                                          </p:tavLst>
                                        </p:anim>
                                        <p:anim calcmode="lin" valueType="num">
                                          <p:cBhvr>
                                            <p:cTn id="175" dur="1000" fill="hold"/>
                                            <p:tgtEl>
                                              <p:spTgt spid="6"/>
                                            </p:tgtEl>
                                            <p:attrNameLst>
                                              <p:attrName>ppt_h</p:attrName>
                                            </p:attrNameLst>
                                          </p:cBhvr>
                                          <p:tavLst>
                                            <p:tav tm="0">
                                              <p:val>
                                                <p:fltVal val="0"/>
                                              </p:val>
                                            </p:tav>
                                            <p:tav tm="100000">
                                              <p:val>
                                                <p:strVal val="#ppt_h"/>
                                              </p:val>
                                            </p:tav>
                                          </p:tavLst>
                                        </p:anim>
                                        <p:anim calcmode="lin" valueType="num">
                                          <p:cBhvr>
                                            <p:cTn id="176" dur="1000" fill="hold"/>
                                            <p:tgtEl>
                                              <p:spTgt spid="6"/>
                                            </p:tgtEl>
                                            <p:attrNameLst>
                                              <p:attrName>style.rotation</p:attrName>
                                            </p:attrNameLst>
                                          </p:cBhvr>
                                          <p:tavLst>
                                            <p:tav tm="0">
                                              <p:val>
                                                <p:fltVal val="90"/>
                                              </p:val>
                                            </p:tav>
                                            <p:tav tm="100000">
                                              <p:val>
                                                <p:fltVal val="0"/>
                                              </p:val>
                                            </p:tav>
                                          </p:tavLst>
                                        </p:anim>
                                        <p:animEffect transition="in" filter="fade">
                                          <p:cBhvr>
                                            <p:cTn id="177" dur="1000"/>
                                            <p:tgtEl>
                                              <p:spTgt spid="6"/>
                                            </p:tgtEl>
                                          </p:cBhvr>
                                        </p:animEffect>
                                      </p:childTnLst>
                                    </p:cTn>
                                  </p:par>
                                  <p:par>
                                    <p:cTn id="178" presetID="31" presetClass="entr" presetSubtype="0" fill="hold" nodeType="withEffect">
                                      <p:stCondLst>
                                        <p:cond delay="500"/>
                                      </p:stCondLst>
                                      <p:childTnLst>
                                        <p:set>
                                          <p:cBhvr>
                                            <p:cTn id="179" dur="1" fill="hold">
                                              <p:stCondLst>
                                                <p:cond delay="0"/>
                                              </p:stCondLst>
                                            </p:cTn>
                                            <p:tgtEl>
                                              <p:spTgt spid="5"/>
                                            </p:tgtEl>
                                            <p:attrNameLst>
                                              <p:attrName>style.visibility</p:attrName>
                                            </p:attrNameLst>
                                          </p:cBhvr>
                                          <p:to>
                                            <p:strVal val="visible"/>
                                          </p:to>
                                        </p:set>
                                        <p:anim calcmode="lin" valueType="num">
                                          <p:cBhvr>
                                            <p:cTn id="180" dur="1000" fill="hold"/>
                                            <p:tgtEl>
                                              <p:spTgt spid="5"/>
                                            </p:tgtEl>
                                            <p:attrNameLst>
                                              <p:attrName>ppt_w</p:attrName>
                                            </p:attrNameLst>
                                          </p:cBhvr>
                                          <p:tavLst>
                                            <p:tav tm="0">
                                              <p:val>
                                                <p:fltVal val="0"/>
                                              </p:val>
                                            </p:tav>
                                            <p:tav tm="100000">
                                              <p:val>
                                                <p:strVal val="#ppt_w"/>
                                              </p:val>
                                            </p:tav>
                                          </p:tavLst>
                                        </p:anim>
                                        <p:anim calcmode="lin" valueType="num">
                                          <p:cBhvr>
                                            <p:cTn id="181" dur="1000" fill="hold"/>
                                            <p:tgtEl>
                                              <p:spTgt spid="5"/>
                                            </p:tgtEl>
                                            <p:attrNameLst>
                                              <p:attrName>ppt_h</p:attrName>
                                            </p:attrNameLst>
                                          </p:cBhvr>
                                          <p:tavLst>
                                            <p:tav tm="0">
                                              <p:val>
                                                <p:fltVal val="0"/>
                                              </p:val>
                                            </p:tav>
                                            <p:tav tm="100000">
                                              <p:val>
                                                <p:strVal val="#ppt_h"/>
                                              </p:val>
                                            </p:tav>
                                          </p:tavLst>
                                        </p:anim>
                                        <p:anim calcmode="lin" valueType="num">
                                          <p:cBhvr>
                                            <p:cTn id="182" dur="1000" fill="hold"/>
                                            <p:tgtEl>
                                              <p:spTgt spid="5"/>
                                            </p:tgtEl>
                                            <p:attrNameLst>
                                              <p:attrName>style.rotation</p:attrName>
                                            </p:attrNameLst>
                                          </p:cBhvr>
                                          <p:tavLst>
                                            <p:tav tm="0">
                                              <p:val>
                                                <p:fltVal val="90"/>
                                              </p:val>
                                            </p:tav>
                                            <p:tav tm="100000">
                                              <p:val>
                                                <p:fltVal val="0"/>
                                              </p:val>
                                            </p:tav>
                                          </p:tavLst>
                                        </p:anim>
                                        <p:animEffect transition="in" filter="fade">
                                          <p:cBhvr>
                                            <p:cTn id="183" dur="1000"/>
                                            <p:tgtEl>
                                              <p:spTgt spid="5"/>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
                                            </p:tgtEl>
                                            <p:attrNameLst>
                                              <p:attrName>style.visibility</p:attrName>
                                            </p:attrNameLst>
                                          </p:cBhvr>
                                          <p:to>
                                            <p:strVal val="visible"/>
                                          </p:to>
                                        </p:set>
                                        <p:anim calcmode="lin" valueType="num">
                                          <p:cBhvr>
                                            <p:cTn id="186" dur="1000" fill="hold"/>
                                            <p:tgtEl>
                                              <p:spTgt spid="3"/>
                                            </p:tgtEl>
                                            <p:attrNameLst>
                                              <p:attrName>ppt_w</p:attrName>
                                            </p:attrNameLst>
                                          </p:cBhvr>
                                          <p:tavLst>
                                            <p:tav tm="0">
                                              <p:val>
                                                <p:fltVal val="0"/>
                                              </p:val>
                                            </p:tav>
                                            <p:tav tm="100000">
                                              <p:val>
                                                <p:strVal val="#ppt_w"/>
                                              </p:val>
                                            </p:tav>
                                          </p:tavLst>
                                        </p:anim>
                                        <p:anim calcmode="lin" valueType="num">
                                          <p:cBhvr>
                                            <p:cTn id="187" dur="1000" fill="hold"/>
                                            <p:tgtEl>
                                              <p:spTgt spid="3"/>
                                            </p:tgtEl>
                                            <p:attrNameLst>
                                              <p:attrName>ppt_h</p:attrName>
                                            </p:attrNameLst>
                                          </p:cBhvr>
                                          <p:tavLst>
                                            <p:tav tm="0">
                                              <p:val>
                                                <p:fltVal val="0"/>
                                              </p:val>
                                            </p:tav>
                                            <p:tav tm="100000">
                                              <p:val>
                                                <p:strVal val="#ppt_h"/>
                                              </p:val>
                                            </p:tav>
                                          </p:tavLst>
                                        </p:anim>
                                        <p:anim calcmode="lin" valueType="num">
                                          <p:cBhvr>
                                            <p:cTn id="188" dur="1000" fill="hold"/>
                                            <p:tgtEl>
                                              <p:spTgt spid="3"/>
                                            </p:tgtEl>
                                            <p:attrNameLst>
                                              <p:attrName>style.rotation</p:attrName>
                                            </p:attrNameLst>
                                          </p:cBhvr>
                                          <p:tavLst>
                                            <p:tav tm="0">
                                              <p:val>
                                                <p:fltVal val="90"/>
                                              </p:val>
                                            </p:tav>
                                            <p:tav tm="100000">
                                              <p:val>
                                                <p:fltVal val="0"/>
                                              </p:val>
                                            </p:tav>
                                          </p:tavLst>
                                        </p:anim>
                                        <p:animEffect transition="in" filter="fade">
                                          <p:cBhvr>
                                            <p:cTn id="189" dur="1000"/>
                                            <p:tgtEl>
                                              <p:spTgt spid="3"/>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
                                            </p:tgtEl>
                                            <p:attrNameLst>
                                              <p:attrName>style.visibility</p:attrName>
                                            </p:attrNameLst>
                                          </p:cBhvr>
                                          <p:to>
                                            <p:strVal val="visible"/>
                                          </p:to>
                                        </p:set>
                                        <p:anim calcmode="lin" valueType="num">
                                          <p:cBhvr>
                                            <p:cTn id="192" dur="1000" fill="hold"/>
                                            <p:tgtEl>
                                              <p:spTgt spid="4"/>
                                            </p:tgtEl>
                                            <p:attrNameLst>
                                              <p:attrName>ppt_w</p:attrName>
                                            </p:attrNameLst>
                                          </p:cBhvr>
                                          <p:tavLst>
                                            <p:tav tm="0">
                                              <p:val>
                                                <p:fltVal val="0"/>
                                              </p:val>
                                            </p:tav>
                                            <p:tav tm="100000">
                                              <p:val>
                                                <p:strVal val="#ppt_w"/>
                                              </p:val>
                                            </p:tav>
                                          </p:tavLst>
                                        </p:anim>
                                        <p:anim calcmode="lin" valueType="num">
                                          <p:cBhvr>
                                            <p:cTn id="193" dur="1000" fill="hold"/>
                                            <p:tgtEl>
                                              <p:spTgt spid="4"/>
                                            </p:tgtEl>
                                            <p:attrNameLst>
                                              <p:attrName>ppt_h</p:attrName>
                                            </p:attrNameLst>
                                          </p:cBhvr>
                                          <p:tavLst>
                                            <p:tav tm="0">
                                              <p:val>
                                                <p:fltVal val="0"/>
                                              </p:val>
                                            </p:tav>
                                            <p:tav tm="100000">
                                              <p:val>
                                                <p:strVal val="#ppt_h"/>
                                              </p:val>
                                            </p:tav>
                                          </p:tavLst>
                                        </p:anim>
                                        <p:anim calcmode="lin" valueType="num">
                                          <p:cBhvr>
                                            <p:cTn id="194" dur="1000" fill="hold"/>
                                            <p:tgtEl>
                                              <p:spTgt spid="4"/>
                                            </p:tgtEl>
                                            <p:attrNameLst>
                                              <p:attrName>style.rotation</p:attrName>
                                            </p:attrNameLst>
                                          </p:cBhvr>
                                          <p:tavLst>
                                            <p:tav tm="0">
                                              <p:val>
                                                <p:fltVal val="90"/>
                                              </p:val>
                                            </p:tav>
                                            <p:tav tm="100000">
                                              <p:val>
                                                <p:fltVal val="0"/>
                                              </p:val>
                                            </p:tav>
                                          </p:tavLst>
                                        </p:anim>
                                        <p:animEffect transition="in" filter="fade">
                                          <p:cBhvr>
                                            <p:cTn id="195" dur="1000"/>
                                            <p:tgtEl>
                                              <p:spTgt spid="4"/>
                                            </p:tgtEl>
                                          </p:cBhvr>
                                        </p:animEffect>
                                      </p:childTnLst>
                                    </p:cTn>
                                  </p:par>
                                  <p:par>
                                    <p:cTn id="196" presetID="31" presetClass="entr" presetSubtype="0" fill="hold" nodeType="withEffect">
                                      <p:stCondLst>
                                        <p:cond delay="500"/>
                                      </p:stCondLst>
                                      <p:childTnLst>
                                        <p:set>
                                          <p:cBhvr>
                                            <p:cTn id="197" dur="1" fill="hold">
                                              <p:stCondLst>
                                                <p:cond delay="0"/>
                                              </p:stCondLst>
                                            </p:cTn>
                                            <p:tgtEl>
                                              <p:spTgt spid="9"/>
                                            </p:tgtEl>
                                            <p:attrNameLst>
                                              <p:attrName>style.visibility</p:attrName>
                                            </p:attrNameLst>
                                          </p:cBhvr>
                                          <p:to>
                                            <p:strVal val="visible"/>
                                          </p:to>
                                        </p:set>
                                        <p:anim calcmode="lin" valueType="num">
                                          <p:cBhvr>
                                            <p:cTn id="198" dur="1000" fill="hold"/>
                                            <p:tgtEl>
                                              <p:spTgt spid="9"/>
                                            </p:tgtEl>
                                            <p:attrNameLst>
                                              <p:attrName>ppt_w</p:attrName>
                                            </p:attrNameLst>
                                          </p:cBhvr>
                                          <p:tavLst>
                                            <p:tav tm="0">
                                              <p:val>
                                                <p:fltVal val="0"/>
                                              </p:val>
                                            </p:tav>
                                            <p:tav tm="100000">
                                              <p:val>
                                                <p:strVal val="#ppt_w"/>
                                              </p:val>
                                            </p:tav>
                                          </p:tavLst>
                                        </p:anim>
                                        <p:anim calcmode="lin" valueType="num">
                                          <p:cBhvr>
                                            <p:cTn id="199" dur="1000" fill="hold"/>
                                            <p:tgtEl>
                                              <p:spTgt spid="9"/>
                                            </p:tgtEl>
                                            <p:attrNameLst>
                                              <p:attrName>ppt_h</p:attrName>
                                            </p:attrNameLst>
                                          </p:cBhvr>
                                          <p:tavLst>
                                            <p:tav tm="0">
                                              <p:val>
                                                <p:fltVal val="0"/>
                                              </p:val>
                                            </p:tav>
                                            <p:tav tm="100000">
                                              <p:val>
                                                <p:strVal val="#ppt_h"/>
                                              </p:val>
                                            </p:tav>
                                          </p:tavLst>
                                        </p:anim>
                                        <p:anim calcmode="lin" valueType="num">
                                          <p:cBhvr>
                                            <p:cTn id="200" dur="1000" fill="hold"/>
                                            <p:tgtEl>
                                              <p:spTgt spid="9"/>
                                            </p:tgtEl>
                                            <p:attrNameLst>
                                              <p:attrName>style.rotation</p:attrName>
                                            </p:attrNameLst>
                                          </p:cBhvr>
                                          <p:tavLst>
                                            <p:tav tm="0">
                                              <p:val>
                                                <p:fltVal val="90"/>
                                              </p:val>
                                            </p:tav>
                                            <p:tav tm="100000">
                                              <p:val>
                                                <p:fltVal val="0"/>
                                              </p:val>
                                            </p:tav>
                                          </p:tavLst>
                                        </p:anim>
                                        <p:animEffect transition="in" filter="fade">
                                          <p:cBhvr>
                                            <p:cTn id="201" dur="1000"/>
                                            <p:tgtEl>
                                              <p:spTgt spid="9"/>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52"/>
                                            </p:tgtEl>
                                            <p:attrNameLst>
                                              <p:attrName>style.visibility</p:attrName>
                                            </p:attrNameLst>
                                          </p:cBhvr>
                                          <p:to>
                                            <p:strVal val="visible"/>
                                          </p:to>
                                        </p:set>
                                        <p:anim calcmode="lin" valueType="num">
                                          <p:cBhvr>
                                            <p:cTn id="204" dur="500" fill="hold"/>
                                            <p:tgtEl>
                                              <p:spTgt spid="52"/>
                                            </p:tgtEl>
                                            <p:attrNameLst>
                                              <p:attrName>ppt_w</p:attrName>
                                            </p:attrNameLst>
                                          </p:cBhvr>
                                          <p:tavLst>
                                            <p:tav tm="0">
                                              <p:val>
                                                <p:fltVal val="0"/>
                                              </p:val>
                                            </p:tav>
                                            <p:tav tm="100000">
                                              <p:val>
                                                <p:strVal val="#ppt_w"/>
                                              </p:val>
                                            </p:tav>
                                          </p:tavLst>
                                        </p:anim>
                                        <p:anim calcmode="lin" valueType="num">
                                          <p:cBhvr>
                                            <p:cTn id="205" dur="500" fill="hold"/>
                                            <p:tgtEl>
                                              <p:spTgt spid="52"/>
                                            </p:tgtEl>
                                            <p:attrNameLst>
                                              <p:attrName>ppt_h</p:attrName>
                                            </p:attrNameLst>
                                          </p:cBhvr>
                                          <p:tavLst>
                                            <p:tav tm="0">
                                              <p:val>
                                                <p:fltVal val="0"/>
                                              </p:val>
                                            </p:tav>
                                            <p:tav tm="100000">
                                              <p:val>
                                                <p:strVal val="#ppt_h"/>
                                              </p:val>
                                            </p:tav>
                                          </p:tavLst>
                                        </p:anim>
                                        <p:animEffect transition="in" filter="fade">
                                          <p:cBhvr>
                                            <p:cTn id="206" dur="500"/>
                                            <p:tgtEl>
                                              <p:spTgt spid="52"/>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53"/>
                                            </p:tgtEl>
                                            <p:attrNameLst>
                                              <p:attrName>style.visibility</p:attrName>
                                            </p:attrNameLst>
                                          </p:cBhvr>
                                          <p:to>
                                            <p:strVal val="visible"/>
                                          </p:to>
                                        </p:set>
                                        <p:anim calcmode="lin" valueType="num">
                                          <p:cBhvr>
                                            <p:cTn id="209" dur="500" fill="hold"/>
                                            <p:tgtEl>
                                              <p:spTgt spid="53"/>
                                            </p:tgtEl>
                                            <p:attrNameLst>
                                              <p:attrName>ppt_w</p:attrName>
                                            </p:attrNameLst>
                                          </p:cBhvr>
                                          <p:tavLst>
                                            <p:tav tm="0">
                                              <p:val>
                                                <p:fltVal val="0"/>
                                              </p:val>
                                            </p:tav>
                                            <p:tav tm="100000">
                                              <p:val>
                                                <p:strVal val="#ppt_w"/>
                                              </p:val>
                                            </p:tav>
                                          </p:tavLst>
                                        </p:anim>
                                        <p:anim calcmode="lin" valueType="num">
                                          <p:cBhvr>
                                            <p:cTn id="210" dur="500" fill="hold"/>
                                            <p:tgtEl>
                                              <p:spTgt spid="53"/>
                                            </p:tgtEl>
                                            <p:attrNameLst>
                                              <p:attrName>ppt_h</p:attrName>
                                            </p:attrNameLst>
                                          </p:cBhvr>
                                          <p:tavLst>
                                            <p:tav tm="0">
                                              <p:val>
                                                <p:fltVal val="0"/>
                                              </p:val>
                                            </p:tav>
                                            <p:tav tm="100000">
                                              <p:val>
                                                <p:strVal val="#ppt_h"/>
                                              </p:val>
                                            </p:tav>
                                          </p:tavLst>
                                        </p:anim>
                                        <p:animEffect transition="in" filter="fade">
                                          <p:cBhvr>
                                            <p:cTn id="211" dur="500"/>
                                            <p:tgtEl>
                                              <p:spTgt spid="53"/>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54"/>
                                            </p:tgtEl>
                                            <p:attrNameLst>
                                              <p:attrName>style.visibility</p:attrName>
                                            </p:attrNameLst>
                                          </p:cBhvr>
                                          <p:to>
                                            <p:strVal val="visible"/>
                                          </p:to>
                                        </p:set>
                                        <p:anim calcmode="lin" valueType="num">
                                          <p:cBhvr>
                                            <p:cTn id="214" dur="500" fill="hold"/>
                                            <p:tgtEl>
                                              <p:spTgt spid="54"/>
                                            </p:tgtEl>
                                            <p:attrNameLst>
                                              <p:attrName>ppt_w</p:attrName>
                                            </p:attrNameLst>
                                          </p:cBhvr>
                                          <p:tavLst>
                                            <p:tav tm="0">
                                              <p:val>
                                                <p:fltVal val="0"/>
                                              </p:val>
                                            </p:tav>
                                            <p:tav tm="100000">
                                              <p:val>
                                                <p:strVal val="#ppt_w"/>
                                              </p:val>
                                            </p:tav>
                                          </p:tavLst>
                                        </p:anim>
                                        <p:anim calcmode="lin" valueType="num">
                                          <p:cBhvr>
                                            <p:cTn id="215" dur="500" fill="hold"/>
                                            <p:tgtEl>
                                              <p:spTgt spid="54"/>
                                            </p:tgtEl>
                                            <p:attrNameLst>
                                              <p:attrName>ppt_h</p:attrName>
                                            </p:attrNameLst>
                                          </p:cBhvr>
                                          <p:tavLst>
                                            <p:tav tm="0">
                                              <p:val>
                                                <p:fltVal val="0"/>
                                              </p:val>
                                            </p:tav>
                                            <p:tav tm="100000">
                                              <p:val>
                                                <p:strVal val="#ppt_h"/>
                                              </p:val>
                                            </p:tav>
                                          </p:tavLst>
                                        </p:anim>
                                        <p:animEffect transition="in" filter="fade">
                                          <p:cBhvr>
                                            <p:cTn id="216" dur="500"/>
                                            <p:tgtEl>
                                              <p:spTgt spid="54"/>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47"/>
                                            </p:tgtEl>
                                            <p:attrNameLst>
                                              <p:attrName>style.visibility</p:attrName>
                                            </p:attrNameLst>
                                          </p:cBhvr>
                                          <p:to>
                                            <p:strVal val="visible"/>
                                          </p:to>
                                        </p:set>
                                        <p:anim calcmode="lin" valueType="num">
                                          <p:cBhvr>
                                            <p:cTn id="224" dur="500" fill="hold"/>
                                            <p:tgtEl>
                                              <p:spTgt spid="47"/>
                                            </p:tgtEl>
                                            <p:attrNameLst>
                                              <p:attrName>ppt_w</p:attrName>
                                            </p:attrNameLst>
                                          </p:cBhvr>
                                          <p:tavLst>
                                            <p:tav tm="0">
                                              <p:val>
                                                <p:fltVal val="0"/>
                                              </p:val>
                                            </p:tav>
                                            <p:tav tm="100000">
                                              <p:val>
                                                <p:strVal val="#ppt_w"/>
                                              </p:val>
                                            </p:tav>
                                          </p:tavLst>
                                        </p:anim>
                                        <p:anim calcmode="lin" valueType="num">
                                          <p:cBhvr>
                                            <p:cTn id="225" dur="500" fill="hold"/>
                                            <p:tgtEl>
                                              <p:spTgt spid="47"/>
                                            </p:tgtEl>
                                            <p:attrNameLst>
                                              <p:attrName>ppt_h</p:attrName>
                                            </p:attrNameLst>
                                          </p:cBhvr>
                                          <p:tavLst>
                                            <p:tav tm="0">
                                              <p:val>
                                                <p:fltVal val="0"/>
                                              </p:val>
                                            </p:tav>
                                            <p:tav tm="100000">
                                              <p:val>
                                                <p:strVal val="#ppt_h"/>
                                              </p:val>
                                            </p:tav>
                                          </p:tavLst>
                                        </p:anim>
                                        <p:animEffect transition="in" filter="fade">
                                          <p:cBhvr>
                                            <p:cTn id="226" dur="500"/>
                                            <p:tgtEl>
                                              <p:spTgt spid="47"/>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41"/>
                                            </p:tgtEl>
                                            <p:attrNameLst>
                                              <p:attrName>style.visibility</p:attrName>
                                            </p:attrNameLst>
                                          </p:cBhvr>
                                          <p:to>
                                            <p:strVal val="visible"/>
                                          </p:to>
                                        </p:set>
                                        <p:anim calcmode="lin" valueType="num">
                                          <p:cBhvr>
                                            <p:cTn id="229" dur="500" fill="hold"/>
                                            <p:tgtEl>
                                              <p:spTgt spid="41"/>
                                            </p:tgtEl>
                                            <p:attrNameLst>
                                              <p:attrName>ppt_w</p:attrName>
                                            </p:attrNameLst>
                                          </p:cBhvr>
                                          <p:tavLst>
                                            <p:tav tm="0">
                                              <p:val>
                                                <p:fltVal val="0"/>
                                              </p:val>
                                            </p:tav>
                                            <p:tav tm="100000">
                                              <p:val>
                                                <p:strVal val="#ppt_w"/>
                                              </p:val>
                                            </p:tav>
                                          </p:tavLst>
                                        </p:anim>
                                        <p:anim calcmode="lin" valueType="num">
                                          <p:cBhvr>
                                            <p:cTn id="230" dur="500" fill="hold"/>
                                            <p:tgtEl>
                                              <p:spTgt spid="41"/>
                                            </p:tgtEl>
                                            <p:attrNameLst>
                                              <p:attrName>ppt_h</p:attrName>
                                            </p:attrNameLst>
                                          </p:cBhvr>
                                          <p:tavLst>
                                            <p:tav tm="0">
                                              <p:val>
                                                <p:fltVal val="0"/>
                                              </p:val>
                                            </p:tav>
                                            <p:tav tm="100000">
                                              <p:val>
                                                <p:strVal val="#ppt_h"/>
                                              </p:val>
                                            </p:tav>
                                          </p:tavLst>
                                        </p:anim>
                                        <p:animEffect transition="in" filter="fade">
                                          <p:cBhvr>
                                            <p:cTn id="231" dur="500"/>
                                            <p:tgtEl>
                                              <p:spTgt spid="41"/>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42"/>
                                            </p:tgtEl>
                                            <p:attrNameLst>
                                              <p:attrName>style.visibility</p:attrName>
                                            </p:attrNameLst>
                                          </p:cBhvr>
                                          <p:to>
                                            <p:strVal val="visible"/>
                                          </p:to>
                                        </p:set>
                                        <p:anim calcmode="lin" valueType="num">
                                          <p:cBhvr>
                                            <p:cTn id="234" dur="500" fill="hold"/>
                                            <p:tgtEl>
                                              <p:spTgt spid="42"/>
                                            </p:tgtEl>
                                            <p:attrNameLst>
                                              <p:attrName>ppt_w</p:attrName>
                                            </p:attrNameLst>
                                          </p:cBhvr>
                                          <p:tavLst>
                                            <p:tav tm="0">
                                              <p:val>
                                                <p:fltVal val="0"/>
                                              </p:val>
                                            </p:tav>
                                            <p:tav tm="100000">
                                              <p:val>
                                                <p:strVal val="#ppt_w"/>
                                              </p:val>
                                            </p:tav>
                                          </p:tavLst>
                                        </p:anim>
                                        <p:anim calcmode="lin" valueType="num">
                                          <p:cBhvr>
                                            <p:cTn id="235" dur="500" fill="hold"/>
                                            <p:tgtEl>
                                              <p:spTgt spid="42"/>
                                            </p:tgtEl>
                                            <p:attrNameLst>
                                              <p:attrName>ppt_h</p:attrName>
                                            </p:attrNameLst>
                                          </p:cBhvr>
                                          <p:tavLst>
                                            <p:tav tm="0">
                                              <p:val>
                                                <p:fltVal val="0"/>
                                              </p:val>
                                            </p:tav>
                                            <p:tav tm="100000">
                                              <p:val>
                                                <p:strVal val="#ppt_h"/>
                                              </p:val>
                                            </p:tav>
                                          </p:tavLst>
                                        </p:anim>
                                        <p:animEffect transition="in" filter="fade">
                                          <p:cBhvr>
                                            <p:cTn id="236" dur="500"/>
                                            <p:tgtEl>
                                              <p:spTgt spid="42"/>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48"/>
                                            </p:tgtEl>
                                            <p:attrNameLst>
                                              <p:attrName>style.visibility</p:attrName>
                                            </p:attrNameLst>
                                          </p:cBhvr>
                                          <p:to>
                                            <p:strVal val="visible"/>
                                          </p:to>
                                        </p:set>
                                        <p:anim calcmode="lin" valueType="num">
                                          <p:cBhvr>
                                            <p:cTn id="239" dur="500" fill="hold"/>
                                            <p:tgtEl>
                                              <p:spTgt spid="48"/>
                                            </p:tgtEl>
                                            <p:attrNameLst>
                                              <p:attrName>ppt_w</p:attrName>
                                            </p:attrNameLst>
                                          </p:cBhvr>
                                          <p:tavLst>
                                            <p:tav tm="0">
                                              <p:val>
                                                <p:fltVal val="0"/>
                                              </p:val>
                                            </p:tav>
                                            <p:tav tm="100000">
                                              <p:val>
                                                <p:strVal val="#ppt_w"/>
                                              </p:val>
                                            </p:tav>
                                          </p:tavLst>
                                        </p:anim>
                                        <p:anim calcmode="lin" valueType="num">
                                          <p:cBhvr>
                                            <p:cTn id="240" dur="500" fill="hold"/>
                                            <p:tgtEl>
                                              <p:spTgt spid="48"/>
                                            </p:tgtEl>
                                            <p:attrNameLst>
                                              <p:attrName>ppt_h</p:attrName>
                                            </p:attrNameLst>
                                          </p:cBhvr>
                                          <p:tavLst>
                                            <p:tav tm="0">
                                              <p:val>
                                                <p:fltVal val="0"/>
                                              </p:val>
                                            </p:tav>
                                            <p:tav tm="100000">
                                              <p:val>
                                                <p:strVal val="#ppt_h"/>
                                              </p:val>
                                            </p:tav>
                                          </p:tavLst>
                                        </p:anim>
                                        <p:animEffect transition="in" filter="fade">
                                          <p:cBhvr>
                                            <p:cTn id="241" dur="500"/>
                                            <p:tgtEl>
                                              <p:spTgt spid="48"/>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43"/>
                                            </p:tgtEl>
                                            <p:attrNameLst>
                                              <p:attrName>style.visibility</p:attrName>
                                            </p:attrNameLst>
                                          </p:cBhvr>
                                          <p:to>
                                            <p:strVal val="visible"/>
                                          </p:to>
                                        </p:set>
                                        <p:anim calcmode="lin" valueType="num">
                                          <p:cBhvr>
                                            <p:cTn id="244" dur="500" fill="hold"/>
                                            <p:tgtEl>
                                              <p:spTgt spid="43"/>
                                            </p:tgtEl>
                                            <p:attrNameLst>
                                              <p:attrName>ppt_w</p:attrName>
                                            </p:attrNameLst>
                                          </p:cBhvr>
                                          <p:tavLst>
                                            <p:tav tm="0">
                                              <p:val>
                                                <p:fltVal val="0"/>
                                              </p:val>
                                            </p:tav>
                                            <p:tav tm="100000">
                                              <p:val>
                                                <p:strVal val="#ppt_w"/>
                                              </p:val>
                                            </p:tav>
                                          </p:tavLst>
                                        </p:anim>
                                        <p:anim calcmode="lin" valueType="num">
                                          <p:cBhvr>
                                            <p:cTn id="245" dur="500" fill="hold"/>
                                            <p:tgtEl>
                                              <p:spTgt spid="43"/>
                                            </p:tgtEl>
                                            <p:attrNameLst>
                                              <p:attrName>ppt_h</p:attrName>
                                            </p:attrNameLst>
                                          </p:cBhvr>
                                          <p:tavLst>
                                            <p:tav tm="0">
                                              <p:val>
                                                <p:fltVal val="0"/>
                                              </p:val>
                                            </p:tav>
                                            <p:tav tm="100000">
                                              <p:val>
                                                <p:strVal val="#ppt_h"/>
                                              </p:val>
                                            </p:tav>
                                          </p:tavLst>
                                        </p:anim>
                                        <p:animEffect transition="in" filter="fade">
                                          <p:cBhvr>
                                            <p:cTn id="246" dur="500"/>
                                            <p:tgtEl>
                                              <p:spTgt spid="43"/>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49"/>
                                            </p:tgtEl>
                                            <p:attrNameLst>
                                              <p:attrName>style.visibility</p:attrName>
                                            </p:attrNameLst>
                                          </p:cBhvr>
                                          <p:to>
                                            <p:strVal val="visible"/>
                                          </p:to>
                                        </p:set>
                                        <p:anim calcmode="lin" valueType="num">
                                          <p:cBhvr>
                                            <p:cTn id="249" dur="500" fill="hold"/>
                                            <p:tgtEl>
                                              <p:spTgt spid="49"/>
                                            </p:tgtEl>
                                            <p:attrNameLst>
                                              <p:attrName>ppt_w</p:attrName>
                                            </p:attrNameLst>
                                          </p:cBhvr>
                                          <p:tavLst>
                                            <p:tav tm="0">
                                              <p:val>
                                                <p:fltVal val="0"/>
                                              </p:val>
                                            </p:tav>
                                            <p:tav tm="100000">
                                              <p:val>
                                                <p:strVal val="#ppt_w"/>
                                              </p:val>
                                            </p:tav>
                                          </p:tavLst>
                                        </p:anim>
                                        <p:anim calcmode="lin" valueType="num">
                                          <p:cBhvr>
                                            <p:cTn id="250" dur="500" fill="hold"/>
                                            <p:tgtEl>
                                              <p:spTgt spid="49"/>
                                            </p:tgtEl>
                                            <p:attrNameLst>
                                              <p:attrName>ppt_h</p:attrName>
                                            </p:attrNameLst>
                                          </p:cBhvr>
                                          <p:tavLst>
                                            <p:tav tm="0">
                                              <p:val>
                                                <p:fltVal val="0"/>
                                              </p:val>
                                            </p:tav>
                                            <p:tav tm="100000">
                                              <p:val>
                                                <p:strVal val="#ppt_h"/>
                                              </p:val>
                                            </p:tav>
                                          </p:tavLst>
                                        </p:anim>
                                        <p:animEffect transition="in" filter="fade">
                                          <p:cBhvr>
                                            <p:cTn id="251" dur="500"/>
                                            <p:tgtEl>
                                              <p:spTgt spid="49"/>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46"/>
                                            </p:tgtEl>
                                            <p:attrNameLst>
                                              <p:attrName>style.visibility</p:attrName>
                                            </p:attrNameLst>
                                          </p:cBhvr>
                                          <p:to>
                                            <p:strVal val="visible"/>
                                          </p:to>
                                        </p:set>
                                        <p:anim calcmode="lin" valueType="num">
                                          <p:cBhvr>
                                            <p:cTn id="254" dur="500" fill="hold"/>
                                            <p:tgtEl>
                                              <p:spTgt spid="46"/>
                                            </p:tgtEl>
                                            <p:attrNameLst>
                                              <p:attrName>ppt_w</p:attrName>
                                            </p:attrNameLst>
                                          </p:cBhvr>
                                          <p:tavLst>
                                            <p:tav tm="0">
                                              <p:val>
                                                <p:fltVal val="0"/>
                                              </p:val>
                                            </p:tav>
                                            <p:tav tm="100000">
                                              <p:val>
                                                <p:strVal val="#ppt_w"/>
                                              </p:val>
                                            </p:tav>
                                          </p:tavLst>
                                        </p:anim>
                                        <p:anim calcmode="lin" valueType="num">
                                          <p:cBhvr>
                                            <p:cTn id="255" dur="500" fill="hold"/>
                                            <p:tgtEl>
                                              <p:spTgt spid="46"/>
                                            </p:tgtEl>
                                            <p:attrNameLst>
                                              <p:attrName>ppt_h</p:attrName>
                                            </p:attrNameLst>
                                          </p:cBhvr>
                                          <p:tavLst>
                                            <p:tav tm="0">
                                              <p:val>
                                                <p:fltVal val="0"/>
                                              </p:val>
                                            </p:tav>
                                            <p:tav tm="100000">
                                              <p:val>
                                                <p:strVal val="#ppt_h"/>
                                              </p:val>
                                            </p:tav>
                                          </p:tavLst>
                                        </p:anim>
                                        <p:animEffect transition="in" filter="fade">
                                          <p:cBhvr>
                                            <p:cTn id="256" dur="500"/>
                                            <p:tgtEl>
                                              <p:spTgt spid="46"/>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51"/>
                                            </p:tgtEl>
                                            <p:attrNameLst>
                                              <p:attrName>style.visibility</p:attrName>
                                            </p:attrNameLst>
                                          </p:cBhvr>
                                          <p:to>
                                            <p:strVal val="visible"/>
                                          </p:to>
                                        </p:set>
                                        <p:anim calcmode="lin" valueType="num">
                                          <p:cBhvr>
                                            <p:cTn id="259" dur="500" fill="hold"/>
                                            <p:tgtEl>
                                              <p:spTgt spid="51"/>
                                            </p:tgtEl>
                                            <p:attrNameLst>
                                              <p:attrName>ppt_w</p:attrName>
                                            </p:attrNameLst>
                                          </p:cBhvr>
                                          <p:tavLst>
                                            <p:tav tm="0">
                                              <p:val>
                                                <p:fltVal val="0"/>
                                              </p:val>
                                            </p:tav>
                                            <p:tav tm="100000">
                                              <p:val>
                                                <p:strVal val="#ppt_w"/>
                                              </p:val>
                                            </p:tav>
                                          </p:tavLst>
                                        </p:anim>
                                        <p:anim calcmode="lin" valueType="num">
                                          <p:cBhvr>
                                            <p:cTn id="260" dur="500" fill="hold"/>
                                            <p:tgtEl>
                                              <p:spTgt spid="51"/>
                                            </p:tgtEl>
                                            <p:attrNameLst>
                                              <p:attrName>ppt_h</p:attrName>
                                            </p:attrNameLst>
                                          </p:cBhvr>
                                          <p:tavLst>
                                            <p:tav tm="0">
                                              <p:val>
                                                <p:fltVal val="0"/>
                                              </p:val>
                                            </p:tav>
                                            <p:tav tm="100000">
                                              <p:val>
                                                <p:strVal val="#ppt_h"/>
                                              </p:val>
                                            </p:tav>
                                          </p:tavLst>
                                        </p:anim>
                                        <p:animEffect transition="in" filter="fade">
                                          <p:cBhvr>
                                            <p:cTn id="261" dur="500"/>
                                            <p:tgtEl>
                                              <p:spTgt spid="5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40"/>
                                            </p:tgtEl>
                                            <p:attrNameLst>
                                              <p:attrName>style.visibility</p:attrName>
                                            </p:attrNameLst>
                                          </p:cBhvr>
                                          <p:to>
                                            <p:strVal val="visible"/>
                                          </p:to>
                                        </p:set>
                                        <p:anim calcmode="lin" valueType="num">
                                          <p:cBhvr>
                                            <p:cTn id="264" dur="500" fill="hold"/>
                                            <p:tgtEl>
                                              <p:spTgt spid="40"/>
                                            </p:tgtEl>
                                            <p:attrNameLst>
                                              <p:attrName>ppt_w</p:attrName>
                                            </p:attrNameLst>
                                          </p:cBhvr>
                                          <p:tavLst>
                                            <p:tav tm="0">
                                              <p:val>
                                                <p:fltVal val="0"/>
                                              </p:val>
                                            </p:tav>
                                            <p:tav tm="100000">
                                              <p:val>
                                                <p:strVal val="#ppt_w"/>
                                              </p:val>
                                            </p:tav>
                                          </p:tavLst>
                                        </p:anim>
                                        <p:anim calcmode="lin" valueType="num">
                                          <p:cBhvr>
                                            <p:cTn id="265" dur="500" fill="hold"/>
                                            <p:tgtEl>
                                              <p:spTgt spid="40"/>
                                            </p:tgtEl>
                                            <p:attrNameLst>
                                              <p:attrName>ppt_h</p:attrName>
                                            </p:attrNameLst>
                                          </p:cBhvr>
                                          <p:tavLst>
                                            <p:tav tm="0">
                                              <p:val>
                                                <p:fltVal val="0"/>
                                              </p:val>
                                            </p:tav>
                                            <p:tav tm="100000">
                                              <p:val>
                                                <p:strVal val="#ppt_h"/>
                                              </p:val>
                                            </p:tav>
                                          </p:tavLst>
                                        </p:anim>
                                        <p:animEffect transition="in" filter="fade">
                                          <p:cBhvr>
                                            <p:cTn id="266" dur="500"/>
                                            <p:tgtEl>
                                              <p:spTgt spid="40"/>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44"/>
                                            </p:tgtEl>
                                            <p:attrNameLst>
                                              <p:attrName>style.visibility</p:attrName>
                                            </p:attrNameLst>
                                          </p:cBhvr>
                                          <p:to>
                                            <p:strVal val="visible"/>
                                          </p:to>
                                        </p:set>
                                        <p:anim calcmode="lin" valueType="num">
                                          <p:cBhvr>
                                            <p:cTn id="269" dur="500" fill="hold"/>
                                            <p:tgtEl>
                                              <p:spTgt spid="44"/>
                                            </p:tgtEl>
                                            <p:attrNameLst>
                                              <p:attrName>ppt_w</p:attrName>
                                            </p:attrNameLst>
                                          </p:cBhvr>
                                          <p:tavLst>
                                            <p:tav tm="0">
                                              <p:val>
                                                <p:fltVal val="0"/>
                                              </p:val>
                                            </p:tav>
                                            <p:tav tm="100000">
                                              <p:val>
                                                <p:strVal val="#ppt_w"/>
                                              </p:val>
                                            </p:tav>
                                          </p:tavLst>
                                        </p:anim>
                                        <p:anim calcmode="lin" valueType="num">
                                          <p:cBhvr>
                                            <p:cTn id="270" dur="500" fill="hold"/>
                                            <p:tgtEl>
                                              <p:spTgt spid="44"/>
                                            </p:tgtEl>
                                            <p:attrNameLst>
                                              <p:attrName>ppt_h</p:attrName>
                                            </p:attrNameLst>
                                          </p:cBhvr>
                                          <p:tavLst>
                                            <p:tav tm="0">
                                              <p:val>
                                                <p:fltVal val="0"/>
                                              </p:val>
                                            </p:tav>
                                            <p:tav tm="100000">
                                              <p:val>
                                                <p:strVal val="#ppt_h"/>
                                              </p:val>
                                            </p:tav>
                                          </p:tavLst>
                                        </p:anim>
                                        <p:animEffect transition="in" filter="fade">
                                          <p:cBhvr>
                                            <p:cTn id="271" dur="500"/>
                                            <p:tgtEl>
                                              <p:spTgt spid="44"/>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50"/>
                                            </p:tgtEl>
                                            <p:attrNameLst>
                                              <p:attrName>style.visibility</p:attrName>
                                            </p:attrNameLst>
                                          </p:cBhvr>
                                          <p:to>
                                            <p:strVal val="visible"/>
                                          </p:to>
                                        </p:set>
                                        <p:anim calcmode="lin" valueType="num">
                                          <p:cBhvr>
                                            <p:cTn id="274" dur="500" fill="hold"/>
                                            <p:tgtEl>
                                              <p:spTgt spid="50"/>
                                            </p:tgtEl>
                                            <p:attrNameLst>
                                              <p:attrName>ppt_w</p:attrName>
                                            </p:attrNameLst>
                                          </p:cBhvr>
                                          <p:tavLst>
                                            <p:tav tm="0">
                                              <p:val>
                                                <p:fltVal val="0"/>
                                              </p:val>
                                            </p:tav>
                                            <p:tav tm="100000">
                                              <p:val>
                                                <p:strVal val="#ppt_w"/>
                                              </p:val>
                                            </p:tav>
                                          </p:tavLst>
                                        </p:anim>
                                        <p:anim calcmode="lin" valueType="num">
                                          <p:cBhvr>
                                            <p:cTn id="275" dur="500" fill="hold"/>
                                            <p:tgtEl>
                                              <p:spTgt spid="50"/>
                                            </p:tgtEl>
                                            <p:attrNameLst>
                                              <p:attrName>ppt_h</p:attrName>
                                            </p:attrNameLst>
                                          </p:cBhvr>
                                          <p:tavLst>
                                            <p:tav tm="0">
                                              <p:val>
                                                <p:fltVal val="0"/>
                                              </p:val>
                                            </p:tav>
                                            <p:tav tm="100000">
                                              <p:val>
                                                <p:strVal val="#ppt_h"/>
                                              </p:val>
                                            </p:tav>
                                          </p:tavLst>
                                        </p:anim>
                                        <p:animEffect transition="in" filter="fade">
                                          <p:cBhvr>
                                            <p:cTn id="276" dur="500"/>
                                            <p:tgtEl>
                                              <p:spTgt spid="50"/>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45"/>
                                            </p:tgtEl>
                                            <p:attrNameLst>
                                              <p:attrName>style.visibility</p:attrName>
                                            </p:attrNameLst>
                                          </p:cBhvr>
                                          <p:to>
                                            <p:strVal val="visible"/>
                                          </p:to>
                                        </p:set>
                                        <p:anim calcmode="lin" valueType="num">
                                          <p:cBhvr>
                                            <p:cTn id="279" dur="500" fill="hold"/>
                                            <p:tgtEl>
                                              <p:spTgt spid="45"/>
                                            </p:tgtEl>
                                            <p:attrNameLst>
                                              <p:attrName>ppt_w</p:attrName>
                                            </p:attrNameLst>
                                          </p:cBhvr>
                                          <p:tavLst>
                                            <p:tav tm="0">
                                              <p:val>
                                                <p:fltVal val="0"/>
                                              </p:val>
                                            </p:tav>
                                            <p:tav tm="100000">
                                              <p:val>
                                                <p:strVal val="#ppt_w"/>
                                              </p:val>
                                            </p:tav>
                                          </p:tavLst>
                                        </p:anim>
                                        <p:anim calcmode="lin" valueType="num">
                                          <p:cBhvr>
                                            <p:cTn id="280" dur="500" fill="hold"/>
                                            <p:tgtEl>
                                              <p:spTgt spid="45"/>
                                            </p:tgtEl>
                                            <p:attrNameLst>
                                              <p:attrName>ppt_h</p:attrName>
                                            </p:attrNameLst>
                                          </p:cBhvr>
                                          <p:tavLst>
                                            <p:tav tm="0">
                                              <p:val>
                                                <p:fltVal val="0"/>
                                              </p:val>
                                            </p:tav>
                                            <p:tav tm="100000">
                                              <p:val>
                                                <p:strVal val="#ppt_h"/>
                                              </p:val>
                                            </p:tav>
                                          </p:tavLst>
                                        </p:anim>
                                        <p:animEffect transition="in" filter="fade">
                                          <p:cBhvr>
                                            <p:cTn id="281" dur="500"/>
                                            <p:tgtEl>
                                              <p:spTgt spid="45"/>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17"/>
                                            </p:tgtEl>
                                            <p:attrNameLst>
                                              <p:attrName>style.visibility</p:attrName>
                                            </p:attrNameLst>
                                          </p:cBhvr>
                                          <p:to>
                                            <p:strVal val="visible"/>
                                          </p:to>
                                        </p:set>
                                        <p:anim calcmode="lin" valueType="num">
                                          <p:cBhvr>
                                            <p:cTn id="289" dur="500" fill="hold"/>
                                            <p:tgtEl>
                                              <p:spTgt spid="17"/>
                                            </p:tgtEl>
                                            <p:attrNameLst>
                                              <p:attrName>ppt_w</p:attrName>
                                            </p:attrNameLst>
                                          </p:cBhvr>
                                          <p:tavLst>
                                            <p:tav tm="0">
                                              <p:val>
                                                <p:fltVal val="0"/>
                                              </p:val>
                                            </p:tav>
                                            <p:tav tm="100000">
                                              <p:val>
                                                <p:strVal val="#ppt_w"/>
                                              </p:val>
                                            </p:tav>
                                          </p:tavLst>
                                        </p:anim>
                                        <p:anim calcmode="lin" valueType="num">
                                          <p:cBhvr>
                                            <p:cTn id="290" dur="500" fill="hold"/>
                                            <p:tgtEl>
                                              <p:spTgt spid="17"/>
                                            </p:tgtEl>
                                            <p:attrNameLst>
                                              <p:attrName>ppt_h</p:attrName>
                                            </p:attrNameLst>
                                          </p:cBhvr>
                                          <p:tavLst>
                                            <p:tav tm="0">
                                              <p:val>
                                                <p:fltVal val="0"/>
                                              </p:val>
                                            </p:tav>
                                            <p:tav tm="100000">
                                              <p:val>
                                                <p:strVal val="#ppt_h"/>
                                              </p:val>
                                            </p:tav>
                                          </p:tavLst>
                                        </p:anim>
                                        <p:animEffect transition="in" filter="fade">
                                          <p:cBhvr>
                                            <p:cTn id="291" dur="500"/>
                                            <p:tgtEl>
                                              <p:spTgt spid="17"/>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15"/>
                                            </p:tgtEl>
                                            <p:attrNameLst>
                                              <p:attrName>style.visibility</p:attrName>
                                            </p:attrNameLst>
                                          </p:cBhvr>
                                          <p:to>
                                            <p:strVal val="visible"/>
                                          </p:to>
                                        </p:set>
                                        <p:anim calcmode="lin" valueType="num">
                                          <p:cBhvr>
                                            <p:cTn id="294" dur="500" fill="hold"/>
                                            <p:tgtEl>
                                              <p:spTgt spid="15"/>
                                            </p:tgtEl>
                                            <p:attrNameLst>
                                              <p:attrName>ppt_w</p:attrName>
                                            </p:attrNameLst>
                                          </p:cBhvr>
                                          <p:tavLst>
                                            <p:tav tm="0">
                                              <p:val>
                                                <p:fltVal val="0"/>
                                              </p:val>
                                            </p:tav>
                                            <p:tav tm="100000">
                                              <p:val>
                                                <p:strVal val="#ppt_w"/>
                                              </p:val>
                                            </p:tav>
                                          </p:tavLst>
                                        </p:anim>
                                        <p:anim calcmode="lin" valueType="num">
                                          <p:cBhvr>
                                            <p:cTn id="295" dur="500" fill="hold"/>
                                            <p:tgtEl>
                                              <p:spTgt spid="15"/>
                                            </p:tgtEl>
                                            <p:attrNameLst>
                                              <p:attrName>ppt_h</p:attrName>
                                            </p:attrNameLst>
                                          </p:cBhvr>
                                          <p:tavLst>
                                            <p:tav tm="0">
                                              <p:val>
                                                <p:fltVal val="0"/>
                                              </p:val>
                                            </p:tav>
                                            <p:tav tm="100000">
                                              <p:val>
                                                <p:strVal val="#ppt_h"/>
                                              </p:val>
                                            </p:tav>
                                          </p:tavLst>
                                        </p:anim>
                                        <p:animEffect transition="in" filter="fade">
                                          <p:cBhvr>
                                            <p:cTn id="296" dur="500"/>
                                            <p:tgtEl>
                                              <p:spTgt spid="15"/>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19"/>
                                            </p:tgtEl>
                                            <p:attrNameLst>
                                              <p:attrName>style.visibility</p:attrName>
                                            </p:attrNameLst>
                                          </p:cBhvr>
                                          <p:to>
                                            <p:strVal val="visible"/>
                                          </p:to>
                                        </p:set>
                                        <p:anim calcmode="lin" valueType="num">
                                          <p:cBhvr>
                                            <p:cTn id="299" dur="500" fill="hold"/>
                                            <p:tgtEl>
                                              <p:spTgt spid="19"/>
                                            </p:tgtEl>
                                            <p:attrNameLst>
                                              <p:attrName>ppt_w</p:attrName>
                                            </p:attrNameLst>
                                          </p:cBhvr>
                                          <p:tavLst>
                                            <p:tav tm="0">
                                              <p:val>
                                                <p:fltVal val="0"/>
                                              </p:val>
                                            </p:tav>
                                            <p:tav tm="100000">
                                              <p:val>
                                                <p:strVal val="#ppt_w"/>
                                              </p:val>
                                            </p:tav>
                                          </p:tavLst>
                                        </p:anim>
                                        <p:anim calcmode="lin" valueType="num">
                                          <p:cBhvr>
                                            <p:cTn id="300" dur="500" fill="hold"/>
                                            <p:tgtEl>
                                              <p:spTgt spid="19"/>
                                            </p:tgtEl>
                                            <p:attrNameLst>
                                              <p:attrName>ppt_h</p:attrName>
                                            </p:attrNameLst>
                                          </p:cBhvr>
                                          <p:tavLst>
                                            <p:tav tm="0">
                                              <p:val>
                                                <p:fltVal val="0"/>
                                              </p:val>
                                            </p:tav>
                                            <p:tav tm="100000">
                                              <p:val>
                                                <p:strVal val="#ppt_h"/>
                                              </p:val>
                                            </p:tav>
                                          </p:tavLst>
                                        </p:anim>
                                        <p:animEffect transition="in" filter="fade">
                                          <p:cBhvr>
                                            <p:cTn id="301" dur="500"/>
                                            <p:tgtEl>
                                              <p:spTgt spid="19"/>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8"/>
                                            </p:tgtEl>
                                            <p:attrNameLst>
                                              <p:attrName>style.visibility</p:attrName>
                                            </p:attrNameLst>
                                          </p:cBhvr>
                                          <p:to>
                                            <p:strVal val="visible"/>
                                          </p:to>
                                        </p:set>
                                        <p:anim calcmode="lin" valueType="num">
                                          <p:cBhvr>
                                            <p:cTn id="304" dur="500" fill="hold"/>
                                            <p:tgtEl>
                                              <p:spTgt spid="8"/>
                                            </p:tgtEl>
                                            <p:attrNameLst>
                                              <p:attrName>ppt_w</p:attrName>
                                            </p:attrNameLst>
                                          </p:cBhvr>
                                          <p:tavLst>
                                            <p:tav tm="0">
                                              <p:val>
                                                <p:fltVal val="0"/>
                                              </p:val>
                                            </p:tav>
                                            <p:tav tm="100000">
                                              <p:val>
                                                <p:strVal val="#ppt_w"/>
                                              </p:val>
                                            </p:tav>
                                          </p:tavLst>
                                        </p:anim>
                                        <p:anim calcmode="lin" valueType="num">
                                          <p:cBhvr>
                                            <p:cTn id="305" dur="500" fill="hold"/>
                                            <p:tgtEl>
                                              <p:spTgt spid="8"/>
                                            </p:tgtEl>
                                            <p:attrNameLst>
                                              <p:attrName>ppt_h</p:attrName>
                                            </p:attrNameLst>
                                          </p:cBhvr>
                                          <p:tavLst>
                                            <p:tav tm="0">
                                              <p:val>
                                                <p:fltVal val="0"/>
                                              </p:val>
                                            </p:tav>
                                            <p:tav tm="100000">
                                              <p:val>
                                                <p:strVal val="#ppt_h"/>
                                              </p:val>
                                            </p:tav>
                                          </p:tavLst>
                                        </p:anim>
                                        <p:animEffect transition="in" filter="fade">
                                          <p:cBhvr>
                                            <p:cTn id="306" dur="500"/>
                                            <p:tgtEl>
                                              <p:spTgt spid="8"/>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7"/>
                                            </p:tgtEl>
                                            <p:attrNameLst>
                                              <p:attrName>style.visibility</p:attrName>
                                            </p:attrNameLst>
                                          </p:cBhvr>
                                          <p:to>
                                            <p:strVal val="visible"/>
                                          </p:to>
                                        </p:set>
                                        <p:anim calcmode="lin" valueType="num">
                                          <p:cBhvr>
                                            <p:cTn id="309" dur="500" fill="hold"/>
                                            <p:tgtEl>
                                              <p:spTgt spid="7"/>
                                            </p:tgtEl>
                                            <p:attrNameLst>
                                              <p:attrName>ppt_w</p:attrName>
                                            </p:attrNameLst>
                                          </p:cBhvr>
                                          <p:tavLst>
                                            <p:tav tm="0">
                                              <p:val>
                                                <p:fltVal val="0"/>
                                              </p:val>
                                            </p:tav>
                                            <p:tav tm="100000">
                                              <p:val>
                                                <p:strVal val="#ppt_w"/>
                                              </p:val>
                                            </p:tav>
                                          </p:tavLst>
                                        </p:anim>
                                        <p:anim calcmode="lin" valueType="num">
                                          <p:cBhvr>
                                            <p:cTn id="310" dur="500" fill="hold"/>
                                            <p:tgtEl>
                                              <p:spTgt spid="7"/>
                                            </p:tgtEl>
                                            <p:attrNameLst>
                                              <p:attrName>ppt_h</p:attrName>
                                            </p:attrNameLst>
                                          </p:cBhvr>
                                          <p:tavLst>
                                            <p:tav tm="0">
                                              <p:val>
                                                <p:fltVal val="0"/>
                                              </p:val>
                                            </p:tav>
                                            <p:tav tm="100000">
                                              <p:val>
                                                <p:strVal val="#ppt_h"/>
                                              </p:val>
                                            </p:tav>
                                          </p:tavLst>
                                        </p:anim>
                                        <p:animEffect transition="in" filter="fade">
                                          <p:cBhvr>
                                            <p:cTn id="311" dur="500"/>
                                            <p:tgtEl>
                                              <p:spTgt spid="7"/>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16"/>
                                            </p:tgtEl>
                                            <p:attrNameLst>
                                              <p:attrName>style.visibility</p:attrName>
                                            </p:attrNameLst>
                                          </p:cBhvr>
                                          <p:to>
                                            <p:strVal val="visible"/>
                                          </p:to>
                                        </p:set>
                                        <p:anim calcmode="lin" valueType="num">
                                          <p:cBhvr>
                                            <p:cTn id="314" dur="500" fill="hold"/>
                                            <p:tgtEl>
                                              <p:spTgt spid="16"/>
                                            </p:tgtEl>
                                            <p:attrNameLst>
                                              <p:attrName>ppt_w</p:attrName>
                                            </p:attrNameLst>
                                          </p:cBhvr>
                                          <p:tavLst>
                                            <p:tav tm="0">
                                              <p:val>
                                                <p:fltVal val="0"/>
                                              </p:val>
                                            </p:tav>
                                            <p:tav tm="100000">
                                              <p:val>
                                                <p:strVal val="#ppt_w"/>
                                              </p:val>
                                            </p:tav>
                                          </p:tavLst>
                                        </p:anim>
                                        <p:anim calcmode="lin" valueType="num">
                                          <p:cBhvr>
                                            <p:cTn id="315" dur="500" fill="hold"/>
                                            <p:tgtEl>
                                              <p:spTgt spid="16"/>
                                            </p:tgtEl>
                                            <p:attrNameLst>
                                              <p:attrName>ppt_h</p:attrName>
                                            </p:attrNameLst>
                                          </p:cBhvr>
                                          <p:tavLst>
                                            <p:tav tm="0">
                                              <p:val>
                                                <p:fltVal val="0"/>
                                              </p:val>
                                            </p:tav>
                                            <p:tav tm="100000">
                                              <p:val>
                                                <p:strVal val="#ppt_h"/>
                                              </p:val>
                                            </p:tav>
                                          </p:tavLst>
                                        </p:anim>
                                        <p:animEffect transition="in" filter="fade">
                                          <p:cBhvr>
                                            <p:cTn id="316" dur="500"/>
                                            <p:tgtEl>
                                              <p:spTgt spid="16"/>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14"/>
                                            </p:tgtEl>
                                            <p:attrNameLst>
                                              <p:attrName>style.visibility</p:attrName>
                                            </p:attrNameLst>
                                          </p:cBhvr>
                                          <p:to>
                                            <p:strVal val="visible"/>
                                          </p:to>
                                        </p:set>
                                        <p:anim calcmode="lin" valueType="num">
                                          <p:cBhvr>
                                            <p:cTn id="319" dur="500" fill="hold"/>
                                            <p:tgtEl>
                                              <p:spTgt spid="14"/>
                                            </p:tgtEl>
                                            <p:attrNameLst>
                                              <p:attrName>ppt_w</p:attrName>
                                            </p:attrNameLst>
                                          </p:cBhvr>
                                          <p:tavLst>
                                            <p:tav tm="0">
                                              <p:val>
                                                <p:fltVal val="0"/>
                                              </p:val>
                                            </p:tav>
                                            <p:tav tm="100000">
                                              <p:val>
                                                <p:strVal val="#ppt_w"/>
                                              </p:val>
                                            </p:tav>
                                          </p:tavLst>
                                        </p:anim>
                                        <p:anim calcmode="lin" valueType="num">
                                          <p:cBhvr>
                                            <p:cTn id="320" dur="500" fill="hold"/>
                                            <p:tgtEl>
                                              <p:spTgt spid="14"/>
                                            </p:tgtEl>
                                            <p:attrNameLst>
                                              <p:attrName>ppt_h</p:attrName>
                                            </p:attrNameLst>
                                          </p:cBhvr>
                                          <p:tavLst>
                                            <p:tav tm="0">
                                              <p:val>
                                                <p:fltVal val="0"/>
                                              </p:val>
                                            </p:tav>
                                            <p:tav tm="100000">
                                              <p:val>
                                                <p:strVal val="#ppt_h"/>
                                              </p:val>
                                            </p:tav>
                                          </p:tavLst>
                                        </p:anim>
                                        <p:animEffect transition="in" filter="fade">
                                          <p:cBhvr>
                                            <p:cTn id="321" dur="500"/>
                                            <p:tgtEl>
                                              <p:spTgt spid="14"/>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500"/>
                                </p:stCondLst>
                                <p:childTnLst>
                                  <p:par>
                                    <p:cTn id="328" presetID="22" presetClass="entr" presetSubtype="4" fill="hold" nodeType="afterEffect">
                                      <p:stCondLst>
                                        <p:cond delay="0"/>
                                      </p:stCondLst>
                                      <p:childTnLst>
                                        <p:set>
                                          <p:cBhvr>
                                            <p:cTn id="329" dur="1" fill="hold">
                                              <p:stCondLst>
                                                <p:cond delay="0"/>
                                              </p:stCondLst>
                                            </p:cTn>
                                            <p:tgtEl>
                                              <p:spTgt spid="80"/>
                                            </p:tgtEl>
                                            <p:attrNameLst>
                                              <p:attrName>style.visibility</p:attrName>
                                            </p:attrNameLst>
                                          </p:cBhvr>
                                          <p:to>
                                            <p:strVal val="visible"/>
                                          </p:to>
                                        </p:set>
                                        <p:animEffect transition="in" filter="wipe(down)">
                                          <p:cBhvr>
                                            <p:cTn id="330" dur="500"/>
                                            <p:tgtEl>
                                              <p:spTgt spid="80"/>
                                            </p:tgtEl>
                                          </p:cBhvr>
                                        </p:animEffect>
                                      </p:childTnLst>
                                    </p:cTn>
                                  </p:par>
                                </p:childTnLst>
                              </p:cTn>
                            </p:par>
                            <p:par>
                              <p:cTn id="331" fill="hold">
                                <p:stCondLst>
                                  <p:cond delay="2000"/>
                                </p:stCondLst>
                                <p:childTnLst>
                                  <p:par>
                                    <p:cTn id="332" presetID="16" presetClass="entr" presetSubtype="37" fill="hold" nodeType="afterEffect">
                                      <p:stCondLst>
                                        <p:cond delay="0"/>
                                      </p:stCondLst>
                                      <p:childTnLst>
                                        <p:set>
                                          <p:cBhvr>
                                            <p:cTn id="333" dur="1" fill="hold">
                                              <p:stCondLst>
                                                <p:cond delay="0"/>
                                              </p:stCondLst>
                                            </p:cTn>
                                            <p:tgtEl>
                                              <p:spTgt spid="121"/>
                                            </p:tgtEl>
                                            <p:attrNameLst>
                                              <p:attrName>style.visibility</p:attrName>
                                            </p:attrNameLst>
                                          </p:cBhvr>
                                          <p:to>
                                            <p:strVal val="visible"/>
                                          </p:to>
                                        </p:set>
                                        <p:animEffect transition="in" filter="barn(outVertical)">
                                          <p:cBhvr>
                                            <p:cTn id="334" dur="500"/>
                                            <p:tgtEl>
                                              <p:spTgt spid="121"/>
                                            </p:tgtEl>
                                          </p:cBhvr>
                                        </p:animEffect>
                                      </p:childTnLst>
                                    </p:cTn>
                                  </p:par>
                                  <p:par>
                                    <p:cTn id="335" presetID="16" presetClass="entr" presetSubtype="37" fill="hold" nodeType="withEffect">
                                      <p:stCondLst>
                                        <p:cond delay="0"/>
                                      </p:stCondLst>
                                      <p:childTnLst>
                                        <p:set>
                                          <p:cBhvr>
                                            <p:cTn id="336" dur="1" fill="hold">
                                              <p:stCondLst>
                                                <p:cond delay="0"/>
                                              </p:stCondLst>
                                            </p:cTn>
                                            <p:tgtEl>
                                              <p:spTgt spid="122"/>
                                            </p:tgtEl>
                                            <p:attrNameLst>
                                              <p:attrName>style.visibility</p:attrName>
                                            </p:attrNameLst>
                                          </p:cBhvr>
                                          <p:to>
                                            <p:strVal val="visible"/>
                                          </p:to>
                                        </p:set>
                                        <p:animEffect transition="in" filter="barn(outVertical)">
                                          <p:cBhvr>
                                            <p:cTn id="337" dur="500"/>
                                            <p:tgtEl>
                                              <p:spTgt spid="122"/>
                                            </p:tgtEl>
                                          </p:cBhvr>
                                        </p:animEffect>
                                      </p:childTnLst>
                                    </p:cTn>
                                  </p:par>
                                  <p:par>
                                    <p:cTn id="338" presetID="16" presetClass="entr" presetSubtype="37" fill="hold" nodeType="withEffect">
                                      <p:stCondLst>
                                        <p:cond delay="0"/>
                                      </p:stCondLst>
                                      <p:childTnLst>
                                        <p:set>
                                          <p:cBhvr>
                                            <p:cTn id="339" dur="1" fill="hold">
                                              <p:stCondLst>
                                                <p:cond delay="0"/>
                                              </p:stCondLst>
                                            </p:cTn>
                                            <p:tgtEl>
                                              <p:spTgt spid="123"/>
                                            </p:tgtEl>
                                            <p:attrNameLst>
                                              <p:attrName>style.visibility</p:attrName>
                                            </p:attrNameLst>
                                          </p:cBhvr>
                                          <p:to>
                                            <p:strVal val="visible"/>
                                          </p:to>
                                        </p:set>
                                        <p:animEffect transition="in" filter="barn(outVertical)">
                                          <p:cBhvr>
                                            <p:cTn id="340" dur="500"/>
                                            <p:tgtEl>
                                              <p:spTgt spid="123"/>
                                            </p:tgtEl>
                                          </p:cBhvr>
                                        </p:animEffect>
                                      </p:childTnLst>
                                    </p:cTn>
                                  </p:par>
                                </p:childTnLst>
                              </p:cTn>
                            </p:par>
                            <p:par>
                              <p:cTn id="341" fill="hold">
                                <p:stCondLst>
                                  <p:cond delay="2500"/>
                                </p:stCondLst>
                                <p:childTnLst>
                                  <p:par>
                                    <p:cTn id="342" presetID="2" presetClass="entr" presetSubtype="8" fill="hold" nodeType="afterEffect" p14:presetBounceEnd="50000">
                                      <p:stCondLst>
                                        <p:cond delay="0"/>
                                      </p:stCondLst>
                                      <p:childTnLst>
                                        <p:set>
                                          <p:cBhvr>
                                            <p:cTn id="343" dur="1" fill="hold">
                                              <p:stCondLst>
                                                <p:cond delay="0"/>
                                              </p:stCondLst>
                                            </p:cTn>
                                            <p:tgtEl>
                                              <p:spTgt spid="62"/>
                                            </p:tgtEl>
                                            <p:attrNameLst>
                                              <p:attrName>style.visibility</p:attrName>
                                            </p:attrNameLst>
                                          </p:cBhvr>
                                          <p:to>
                                            <p:strVal val="visible"/>
                                          </p:to>
                                        </p:set>
                                        <p:anim calcmode="lin" valueType="num" p14:bounceEnd="50000">
                                          <p:cBhvr additive="base">
                                            <p:cTn id="344" dur="1000" fill="hold"/>
                                            <p:tgtEl>
                                              <p:spTgt spid="62"/>
                                            </p:tgtEl>
                                            <p:attrNameLst>
                                              <p:attrName>ppt_x</p:attrName>
                                            </p:attrNameLst>
                                          </p:cBhvr>
                                          <p:tavLst>
                                            <p:tav tm="0">
                                              <p:val>
                                                <p:strVal val="0-#ppt_w/2"/>
                                              </p:val>
                                            </p:tav>
                                            <p:tav tm="100000">
                                              <p:val>
                                                <p:strVal val="#ppt_x"/>
                                              </p:val>
                                            </p:tav>
                                          </p:tavLst>
                                        </p:anim>
                                        <p:anim calcmode="lin" valueType="num" p14:bounceEnd="50000">
                                          <p:cBhvr additive="base">
                                            <p:cTn id="345" dur="1000" fill="hold"/>
                                            <p:tgtEl>
                                              <p:spTgt spid="62"/>
                                            </p:tgtEl>
                                            <p:attrNameLst>
                                              <p:attrName>ppt_y</p:attrName>
                                            </p:attrNameLst>
                                          </p:cBhvr>
                                          <p:tavLst>
                                            <p:tav tm="0">
                                              <p:val>
                                                <p:strVal val="#ppt_y"/>
                                              </p:val>
                                            </p:tav>
                                            <p:tav tm="100000">
                                              <p:val>
                                                <p:strVal val="#ppt_y"/>
                                              </p:val>
                                            </p:tav>
                                          </p:tavLst>
                                        </p:anim>
                                      </p:childTnLst>
                                    </p:cTn>
                                  </p:par>
                                  <p:par>
                                    <p:cTn id="346" presetID="2" presetClass="entr" presetSubtype="8" fill="hold" nodeType="withEffect" p14:presetBounceEnd="50000">
                                      <p:stCondLst>
                                        <p:cond delay="250"/>
                                      </p:stCondLst>
                                      <p:childTnLst>
                                        <p:set>
                                          <p:cBhvr>
                                            <p:cTn id="347" dur="1" fill="hold">
                                              <p:stCondLst>
                                                <p:cond delay="0"/>
                                              </p:stCondLst>
                                            </p:cTn>
                                            <p:tgtEl>
                                              <p:spTgt spid="67"/>
                                            </p:tgtEl>
                                            <p:attrNameLst>
                                              <p:attrName>style.visibility</p:attrName>
                                            </p:attrNameLst>
                                          </p:cBhvr>
                                          <p:to>
                                            <p:strVal val="visible"/>
                                          </p:to>
                                        </p:set>
                                        <p:anim calcmode="lin" valueType="num" p14:bounceEnd="50000">
                                          <p:cBhvr additive="base">
                                            <p:cTn id="348" dur="1000" fill="hold"/>
                                            <p:tgtEl>
                                              <p:spTgt spid="67"/>
                                            </p:tgtEl>
                                            <p:attrNameLst>
                                              <p:attrName>ppt_x</p:attrName>
                                            </p:attrNameLst>
                                          </p:cBhvr>
                                          <p:tavLst>
                                            <p:tav tm="0">
                                              <p:val>
                                                <p:strVal val="0-#ppt_w/2"/>
                                              </p:val>
                                            </p:tav>
                                            <p:tav tm="100000">
                                              <p:val>
                                                <p:strVal val="#ppt_x"/>
                                              </p:val>
                                            </p:tav>
                                          </p:tavLst>
                                        </p:anim>
                                        <p:anim calcmode="lin" valueType="num" p14:bounceEnd="50000">
                                          <p:cBhvr additive="base">
                                            <p:cTn id="349" dur="1000" fill="hold"/>
                                            <p:tgtEl>
                                              <p:spTgt spid="67"/>
                                            </p:tgtEl>
                                            <p:attrNameLst>
                                              <p:attrName>ppt_y</p:attrName>
                                            </p:attrNameLst>
                                          </p:cBhvr>
                                          <p:tavLst>
                                            <p:tav tm="0">
                                              <p:val>
                                                <p:strVal val="#ppt_y"/>
                                              </p:val>
                                            </p:tav>
                                            <p:tav tm="100000">
                                              <p:val>
                                                <p:strVal val="#ppt_y"/>
                                              </p:val>
                                            </p:tav>
                                          </p:tavLst>
                                        </p:anim>
                                      </p:childTnLst>
                                    </p:cTn>
                                  </p:par>
                                  <p:par>
                                    <p:cTn id="350" presetID="2" presetClass="entr" presetSubtype="8" fill="hold" nodeType="withEffect" p14:presetBounceEnd="50000">
                                      <p:stCondLst>
                                        <p:cond delay="500"/>
                                      </p:stCondLst>
                                      <p:childTnLst>
                                        <p:set>
                                          <p:cBhvr>
                                            <p:cTn id="351" dur="1" fill="hold">
                                              <p:stCondLst>
                                                <p:cond delay="0"/>
                                              </p:stCondLst>
                                            </p:cTn>
                                            <p:tgtEl>
                                              <p:spTgt spid="72"/>
                                            </p:tgtEl>
                                            <p:attrNameLst>
                                              <p:attrName>style.visibility</p:attrName>
                                            </p:attrNameLst>
                                          </p:cBhvr>
                                          <p:to>
                                            <p:strVal val="visible"/>
                                          </p:to>
                                        </p:set>
                                        <p:anim calcmode="lin" valueType="num" p14:bounceEnd="50000">
                                          <p:cBhvr additive="base">
                                            <p:cTn id="352" dur="1000" fill="hold"/>
                                            <p:tgtEl>
                                              <p:spTgt spid="72"/>
                                            </p:tgtEl>
                                            <p:attrNameLst>
                                              <p:attrName>ppt_x</p:attrName>
                                            </p:attrNameLst>
                                          </p:cBhvr>
                                          <p:tavLst>
                                            <p:tav tm="0">
                                              <p:val>
                                                <p:strVal val="0-#ppt_w/2"/>
                                              </p:val>
                                            </p:tav>
                                            <p:tav tm="100000">
                                              <p:val>
                                                <p:strVal val="#ppt_x"/>
                                              </p:val>
                                            </p:tav>
                                          </p:tavLst>
                                        </p:anim>
                                        <p:anim calcmode="lin" valueType="num" p14:bounceEnd="50000">
                                          <p:cBhvr additive="base">
                                            <p:cTn id="353" dur="1000" fill="hold"/>
                                            <p:tgtEl>
                                              <p:spTgt spid="72"/>
                                            </p:tgtEl>
                                            <p:attrNameLst>
                                              <p:attrName>ppt_y</p:attrName>
                                            </p:attrNameLst>
                                          </p:cBhvr>
                                          <p:tavLst>
                                            <p:tav tm="0">
                                              <p:val>
                                                <p:strVal val="#ppt_y"/>
                                              </p:val>
                                            </p:tav>
                                            <p:tav tm="100000">
                                              <p:val>
                                                <p:strVal val="#ppt_y"/>
                                              </p:val>
                                            </p:tav>
                                          </p:tavLst>
                                        </p:anim>
                                      </p:childTnLst>
                                    </p:cTn>
                                  </p:par>
                                  <p:par>
                                    <p:cTn id="354" presetID="2" presetClass="entr" presetSubtype="8" fill="hold" nodeType="withEffect" p14:presetBounceEnd="50000">
                                      <p:stCondLst>
                                        <p:cond delay="750"/>
                                      </p:stCondLst>
                                      <p:childTnLst>
                                        <p:set>
                                          <p:cBhvr>
                                            <p:cTn id="355" dur="1" fill="hold">
                                              <p:stCondLst>
                                                <p:cond delay="0"/>
                                              </p:stCondLst>
                                            </p:cTn>
                                            <p:tgtEl>
                                              <p:spTgt spid="77"/>
                                            </p:tgtEl>
                                            <p:attrNameLst>
                                              <p:attrName>style.visibility</p:attrName>
                                            </p:attrNameLst>
                                          </p:cBhvr>
                                          <p:to>
                                            <p:strVal val="visible"/>
                                          </p:to>
                                        </p:set>
                                        <p:anim calcmode="lin" valueType="num" p14:bounceEnd="50000">
                                          <p:cBhvr additive="base">
                                            <p:cTn id="356" dur="1000" fill="hold"/>
                                            <p:tgtEl>
                                              <p:spTgt spid="77"/>
                                            </p:tgtEl>
                                            <p:attrNameLst>
                                              <p:attrName>ppt_x</p:attrName>
                                            </p:attrNameLst>
                                          </p:cBhvr>
                                          <p:tavLst>
                                            <p:tav tm="0">
                                              <p:val>
                                                <p:strVal val="0-#ppt_w/2"/>
                                              </p:val>
                                            </p:tav>
                                            <p:tav tm="100000">
                                              <p:val>
                                                <p:strVal val="#ppt_x"/>
                                              </p:val>
                                            </p:tav>
                                          </p:tavLst>
                                        </p:anim>
                                        <p:anim calcmode="lin" valueType="num" p14:bounceEnd="50000">
                                          <p:cBhvr additive="base">
                                            <p:cTn id="357" dur="1000" fill="hold"/>
                                            <p:tgtEl>
                                              <p:spTgt spid="77"/>
                                            </p:tgtEl>
                                            <p:attrNameLst>
                                              <p:attrName>ppt_y</p:attrName>
                                            </p:attrNameLst>
                                          </p:cBhvr>
                                          <p:tavLst>
                                            <p:tav tm="0">
                                              <p:val>
                                                <p:strVal val="#ppt_y"/>
                                              </p:val>
                                            </p:tav>
                                            <p:tav tm="100000">
                                              <p:val>
                                                <p:strVal val="#ppt_y"/>
                                              </p:val>
                                            </p:tav>
                                          </p:tavLst>
                                        </p:anim>
                                      </p:childTnLst>
                                    </p:cTn>
                                  </p:par>
                                  <p:par>
                                    <p:cTn id="358" presetID="10" presetClass="entr" presetSubtype="0" fill="hold" grpId="0" nodeType="withEffect">
                                      <p:stCondLst>
                                        <p:cond delay="1500"/>
                                      </p:stCondLst>
                                      <p:childTnLst>
                                        <p:set>
                                          <p:cBhvr>
                                            <p:cTn id="359" dur="1" fill="hold">
                                              <p:stCondLst>
                                                <p:cond delay="0"/>
                                              </p:stCondLst>
                                            </p:cTn>
                                            <p:tgtEl>
                                              <p:spTgt spid="61"/>
                                            </p:tgtEl>
                                            <p:attrNameLst>
                                              <p:attrName>style.visibility</p:attrName>
                                            </p:attrNameLst>
                                          </p:cBhvr>
                                          <p:to>
                                            <p:strVal val="visible"/>
                                          </p:to>
                                        </p:set>
                                        <p:animEffect transition="in" filter="fade">
                                          <p:cBhvr>
                                            <p:cTn id="360" dur="500"/>
                                            <p:tgtEl>
                                              <p:spTgt spid="61"/>
                                            </p:tgtEl>
                                          </p:cBhvr>
                                        </p:animEffect>
                                      </p:childTnLst>
                                    </p:cTn>
                                  </p:par>
                                  <p:par>
                                    <p:cTn id="361" presetID="10" presetClass="entr" presetSubtype="0" fill="hold" grpId="0" nodeType="withEffect">
                                      <p:stCondLst>
                                        <p:cond delay="1500"/>
                                      </p:stCondLst>
                                      <p:childTnLst>
                                        <p:set>
                                          <p:cBhvr>
                                            <p:cTn id="362" dur="1" fill="hold">
                                              <p:stCondLst>
                                                <p:cond delay="0"/>
                                              </p:stCondLst>
                                            </p:cTn>
                                            <p:tgtEl>
                                              <p:spTgt spid="60"/>
                                            </p:tgtEl>
                                            <p:attrNameLst>
                                              <p:attrName>style.visibility</p:attrName>
                                            </p:attrNameLst>
                                          </p:cBhvr>
                                          <p:to>
                                            <p:strVal val="visible"/>
                                          </p:to>
                                        </p:set>
                                        <p:animEffect transition="in" filter="fade">
                                          <p:cBhvr>
                                            <p:cTn id="363" dur="500"/>
                                            <p:tgtEl>
                                              <p:spTgt spid="60"/>
                                            </p:tgtEl>
                                          </p:cBhvr>
                                        </p:animEffect>
                                      </p:childTnLst>
                                    </p:cTn>
                                  </p:par>
                                  <p:par>
                                    <p:cTn id="364" presetID="10" presetClass="entr" presetSubtype="0" fill="hold" grpId="0" nodeType="withEffect">
                                      <p:stCondLst>
                                        <p:cond delay="1500"/>
                                      </p:stCondLst>
                                      <p:childTnLst>
                                        <p:set>
                                          <p:cBhvr>
                                            <p:cTn id="365" dur="1" fill="hold">
                                              <p:stCondLst>
                                                <p:cond delay="0"/>
                                              </p:stCondLst>
                                            </p:cTn>
                                            <p:tgtEl>
                                              <p:spTgt spid="66"/>
                                            </p:tgtEl>
                                            <p:attrNameLst>
                                              <p:attrName>style.visibility</p:attrName>
                                            </p:attrNameLst>
                                          </p:cBhvr>
                                          <p:to>
                                            <p:strVal val="visible"/>
                                          </p:to>
                                        </p:set>
                                        <p:animEffect transition="in" filter="fade">
                                          <p:cBhvr>
                                            <p:cTn id="366" dur="500"/>
                                            <p:tgtEl>
                                              <p:spTgt spid="66"/>
                                            </p:tgtEl>
                                          </p:cBhvr>
                                        </p:animEffect>
                                      </p:childTnLst>
                                    </p:cTn>
                                  </p:par>
                                  <p:par>
                                    <p:cTn id="367" presetID="10" presetClass="entr" presetSubtype="0" fill="hold" grpId="0" nodeType="withEffect">
                                      <p:stCondLst>
                                        <p:cond delay="1500"/>
                                      </p:stCondLst>
                                      <p:childTnLst>
                                        <p:set>
                                          <p:cBhvr>
                                            <p:cTn id="368" dur="1" fill="hold">
                                              <p:stCondLst>
                                                <p:cond delay="0"/>
                                              </p:stCondLst>
                                            </p:cTn>
                                            <p:tgtEl>
                                              <p:spTgt spid="65"/>
                                            </p:tgtEl>
                                            <p:attrNameLst>
                                              <p:attrName>style.visibility</p:attrName>
                                            </p:attrNameLst>
                                          </p:cBhvr>
                                          <p:to>
                                            <p:strVal val="visible"/>
                                          </p:to>
                                        </p:set>
                                        <p:animEffect transition="in" filter="fade">
                                          <p:cBhvr>
                                            <p:cTn id="369" dur="500"/>
                                            <p:tgtEl>
                                              <p:spTgt spid="65"/>
                                            </p:tgtEl>
                                          </p:cBhvr>
                                        </p:animEffect>
                                      </p:childTnLst>
                                    </p:cTn>
                                  </p:par>
                                  <p:par>
                                    <p:cTn id="370" presetID="10" presetClass="entr" presetSubtype="0" fill="hold" grpId="0" nodeType="withEffect">
                                      <p:stCondLst>
                                        <p:cond delay="1500"/>
                                      </p:stCondLst>
                                      <p:childTnLst>
                                        <p:set>
                                          <p:cBhvr>
                                            <p:cTn id="371" dur="1" fill="hold">
                                              <p:stCondLst>
                                                <p:cond delay="0"/>
                                              </p:stCondLst>
                                            </p:cTn>
                                            <p:tgtEl>
                                              <p:spTgt spid="71"/>
                                            </p:tgtEl>
                                            <p:attrNameLst>
                                              <p:attrName>style.visibility</p:attrName>
                                            </p:attrNameLst>
                                          </p:cBhvr>
                                          <p:to>
                                            <p:strVal val="visible"/>
                                          </p:to>
                                        </p:set>
                                        <p:animEffect transition="in" filter="fade">
                                          <p:cBhvr>
                                            <p:cTn id="372" dur="500"/>
                                            <p:tgtEl>
                                              <p:spTgt spid="71"/>
                                            </p:tgtEl>
                                          </p:cBhvr>
                                        </p:animEffect>
                                      </p:childTnLst>
                                    </p:cTn>
                                  </p:par>
                                  <p:par>
                                    <p:cTn id="373" presetID="10" presetClass="entr" presetSubtype="0" fill="hold" grpId="0" nodeType="withEffect">
                                      <p:stCondLst>
                                        <p:cond delay="1500"/>
                                      </p:stCondLst>
                                      <p:childTnLst>
                                        <p:set>
                                          <p:cBhvr>
                                            <p:cTn id="374" dur="1" fill="hold">
                                              <p:stCondLst>
                                                <p:cond delay="0"/>
                                              </p:stCondLst>
                                            </p:cTn>
                                            <p:tgtEl>
                                              <p:spTgt spid="70"/>
                                            </p:tgtEl>
                                            <p:attrNameLst>
                                              <p:attrName>style.visibility</p:attrName>
                                            </p:attrNameLst>
                                          </p:cBhvr>
                                          <p:to>
                                            <p:strVal val="visible"/>
                                          </p:to>
                                        </p:set>
                                        <p:animEffect transition="in" filter="fade">
                                          <p:cBhvr>
                                            <p:cTn id="375" dur="500"/>
                                            <p:tgtEl>
                                              <p:spTgt spid="70"/>
                                            </p:tgtEl>
                                          </p:cBhvr>
                                        </p:animEffect>
                                      </p:childTnLst>
                                    </p:cTn>
                                  </p:par>
                                  <p:par>
                                    <p:cTn id="376" presetID="10" presetClass="entr" presetSubtype="0" fill="hold" grpId="0" nodeType="withEffect">
                                      <p:stCondLst>
                                        <p:cond delay="1500"/>
                                      </p:stCondLst>
                                      <p:childTnLst>
                                        <p:set>
                                          <p:cBhvr>
                                            <p:cTn id="377" dur="1" fill="hold">
                                              <p:stCondLst>
                                                <p:cond delay="0"/>
                                              </p:stCondLst>
                                            </p:cTn>
                                            <p:tgtEl>
                                              <p:spTgt spid="76"/>
                                            </p:tgtEl>
                                            <p:attrNameLst>
                                              <p:attrName>style.visibility</p:attrName>
                                            </p:attrNameLst>
                                          </p:cBhvr>
                                          <p:to>
                                            <p:strVal val="visible"/>
                                          </p:to>
                                        </p:set>
                                        <p:animEffect transition="in" filter="fade">
                                          <p:cBhvr>
                                            <p:cTn id="378" dur="500"/>
                                            <p:tgtEl>
                                              <p:spTgt spid="76"/>
                                            </p:tgtEl>
                                          </p:cBhvr>
                                        </p:animEffect>
                                      </p:childTnLst>
                                    </p:cTn>
                                  </p:par>
                                  <p:par>
                                    <p:cTn id="379" presetID="10" presetClass="entr" presetSubtype="0" fill="hold" grpId="0" nodeType="withEffect">
                                      <p:stCondLst>
                                        <p:cond delay="1500"/>
                                      </p:stCondLst>
                                      <p:childTnLst>
                                        <p:set>
                                          <p:cBhvr>
                                            <p:cTn id="380" dur="1" fill="hold">
                                              <p:stCondLst>
                                                <p:cond delay="0"/>
                                              </p:stCondLst>
                                            </p:cTn>
                                            <p:tgtEl>
                                              <p:spTgt spid="75"/>
                                            </p:tgtEl>
                                            <p:attrNameLst>
                                              <p:attrName>style.visibility</p:attrName>
                                            </p:attrNameLst>
                                          </p:cBhvr>
                                          <p:to>
                                            <p:strVal val="visible"/>
                                          </p:to>
                                        </p:set>
                                        <p:animEffect transition="in" filter="fade">
                                          <p:cBhvr>
                                            <p:cTn id="38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4" grpId="0" animBg="1"/>
          <p:bldP spid="15" grpId="0" animBg="1"/>
          <p:bldP spid="16" grpId="0" animBg="1"/>
          <p:bldP spid="17" grpId="0" animBg="1"/>
          <p:bldP spid="18" grpId="0" animBg="1"/>
          <p:bldP spid="1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8" grpId="0"/>
          <p:bldP spid="58" grpId="1"/>
          <p:bldP spid="60" grpId="0"/>
          <p:bldP spid="61" grpId="0"/>
          <p:bldP spid="65" grpId="0"/>
          <p:bldP spid="66" grpId="0"/>
          <p:bldP spid="70" grpId="0"/>
          <p:bldP spid="71" grpId="0"/>
          <p:bldP spid="75" grpId="0"/>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1000" fill="hold"/>
                                            <p:tgtEl>
                                              <p:spTgt spid="59"/>
                                            </p:tgtEl>
                                            <p:attrNameLst>
                                              <p:attrName>ppt_w</p:attrName>
                                            </p:attrNameLst>
                                          </p:cBhvr>
                                          <p:tavLst>
                                            <p:tav tm="0">
                                              <p:val>
                                                <p:fltVal val="0"/>
                                              </p:val>
                                            </p:tav>
                                            <p:tav tm="100000">
                                              <p:val>
                                                <p:strVal val="#ppt_w"/>
                                              </p:val>
                                            </p:tav>
                                          </p:tavLst>
                                        </p:anim>
                                        <p:anim calcmode="lin" valueType="num">
                                          <p:cBhvr>
                                            <p:cTn id="8" dur="1000" fill="hold"/>
                                            <p:tgtEl>
                                              <p:spTgt spid="59"/>
                                            </p:tgtEl>
                                            <p:attrNameLst>
                                              <p:attrName>ppt_h</p:attrName>
                                            </p:attrNameLst>
                                          </p:cBhvr>
                                          <p:tavLst>
                                            <p:tav tm="0">
                                              <p:val>
                                                <p:fltVal val="0"/>
                                              </p:val>
                                            </p:tav>
                                            <p:tav tm="100000">
                                              <p:val>
                                                <p:strVal val="#ppt_h"/>
                                              </p:val>
                                            </p:tav>
                                          </p:tavLst>
                                        </p:anim>
                                        <p:anim calcmode="lin" valueType="num">
                                          <p:cBhvr>
                                            <p:cTn id="9" dur="1000" fill="hold"/>
                                            <p:tgtEl>
                                              <p:spTgt spid="59"/>
                                            </p:tgtEl>
                                            <p:attrNameLst>
                                              <p:attrName>style.rotation</p:attrName>
                                            </p:attrNameLst>
                                          </p:cBhvr>
                                          <p:tavLst>
                                            <p:tav tm="0">
                                              <p:val>
                                                <p:fltVal val="90"/>
                                              </p:val>
                                            </p:tav>
                                            <p:tav tm="100000">
                                              <p:val>
                                                <p:fltVal val="0"/>
                                              </p:val>
                                            </p:tav>
                                          </p:tavLst>
                                        </p:anim>
                                        <p:animEffect transition="in" filter="fade">
                                          <p:cBhvr>
                                            <p:cTn id="10" dur="1000"/>
                                            <p:tgtEl>
                                              <p:spTgt spid="5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8"/>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7"/>
                                            </p:tgtEl>
                                            <p:attrNameLst>
                                              <p:attrName>style.visibility</p:attrName>
                                            </p:attrNameLst>
                                          </p:cBhvr>
                                          <p:to>
                                            <p:strVal val="visible"/>
                                          </p:to>
                                        </p:set>
                                        <p:anim calcmode="lin" valueType="num">
                                          <p:cBhvr>
                                            <p:cTn id="18" dur="1000" fill="hold"/>
                                            <p:tgtEl>
                                              <p:spTgt spid="57"/>
                                            </p:tgtEl>
                                            <p:attrNameLst>
                                              <p:attrName>ppt_w</p:attrName>
                                            </p:attrNameLst>
                                          </p:cBhvr>
                                          <p:tavLst>
                                            <p:tav tm="0">
                                              <p:val>
                                                <p:fltVal val="0"/>
                                              </p:val>
                                            </p:tav>
                                            <p:tav tm="100000">
                                              <p:val>
                                                <p:strVal val="#ppt_w"/>
                                              </p:val>
                                            </p:tav>
                                          </p:tavLst>
                                        </p:anim>
                                        <p:anim calcmode="lin" valueType="num">
                                          <p:cBhvr>
                                            <p:cTn id="19" dur="1000" fill="hold"/>
                                            <p:tgtEl>
                                              <p:spTgt spid="57"/>
                                            </p:tgtEl>
                                            <p:attrNameLst>
                                              <p:attrName>ppt_h</p:attrName>
                                            </p:attrNameLst>
                                          </p:cBhvr>
                                          <p:tavLst>
                                            <p:tav tm="0">
                                              <p:val>
                                                <p:fltVal val="0"/>
                                              </p:val>
                                            </p:tav>
                                            <p:tav tm="100000">
                                              <p:val>
                                                <p:strVal val="#ppt_h"/>
                                              </p:val>
                                            </p:tav>
                                          </p:tavLst>
                                        </p:anim>
                                        <p:anim calcmode="lin" valueType="num">
                                          <p:cBhvr>
                                            <p:cTn id="20" dur="1000" fill="hold"/>
                                            <p:tgtEl>
                                              <p:spTgt spid="57"/>
                                            </p:tgtEl>
                                            <p:attrNameLst>
                                              <p:attrName>style.rotation</p:attrName>
                                            </p:attrNameLst>
                                          </p:cBhvr>
                                          <p:tavLst>
                                            <p:tav tm="0">
                                              <p:val>
                                                <p:fltVal val="90"/>
                                              </p:val>
                                            </p:tav>
                                            <p:tav tm="100000">
                                              <p:val>
                                                <p:fltVal val="0"/>
                                              </p:val>
                                            </p:tav>
                                          </p:tavLst>
                                        </p:anim>
                                        <p:animEffect transition="in" filter="fade">
                                          <p:cBhvr>
                                            <p:cTn id="21" dur="1000"/>
                                            <p:tgtEl>
                                              <p:spTgt spid="57"/>
                                            </p:tgtEl>
                                          </p:cBhvr>
                                        </p:animEffect>
                                      </p:childTnLst>
                                    </p:cTn>
                                  </p:par>
                                  <p:par>
                                    <p:cTn id="22" presetID="31" presetClass="entr" presetSubtype="0" fill="hold"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1000" fill="hold"/>
                                            <p:tgtEl>
                                              <p:spTgt spid="38"/>
                                            </p:tgtEl>
                                            <p:attrNameLst>
                                              <p:attrName>ppt_w</p:attrName>
                                            </p:attrNameLst>
                                          </p:cBhvr>
                                          <p:tavLst>
                                            <p:tav tm="0">
                                              <p:val>
                                                <p:fltVal val="0"/>
                                              </p:val>
                                            </p:tav>
                                            <p:tav tm="100000">
                                              <p:val>
                                                <p:strVal val="#ppt_w"/>
                                              </p:val>
                                            </p:tav>
                                          </p:tavLst>
                                        </p:anim>
                                        <p:anim calcmode="lin" valueType="num">
                                          <p:cBhvr>
                                            <p:cTn id="25" dur="1000" fill="hold"/>
                                            <p:tgtEl>
                                              <p:spTgt spid="38"/>
                                            </p:tgtEl>
                                            <p:attrNameLst>
                                              <p:attrName>ppt_h</p:attrName>
                                            </p:attrNameLst>
                                          </p:cBhvr>
                                          <p:tavLst>
                                            <p:tav tm="0">
                                              <p:val>
                                                <p:fltVal val="0"/>
                                              </p:val>
                                            </p:tav>
                                            <p:tav tm="100000">
                                              <p:val>
                                                <p:strVal val="#ppt_h"/>
                                              </p:val>
                                            </p:tav>
                                          </p:tavLst>
                                        </p:anim>
                                        <p:anim calcmode="lin" valueType="num">
                                          <p:cBhvr>
                                            <p:cTn id="26" dur="1000" fill="hold"/>
                                            <p:tgtEl>
                                              <p:spTgt spid="38"/>
                                            </p:tgtEl>
                                            <p:attrNameLst>
                                              <p:attrName>style.rotation</p:attrName>
                                            </p:attrNameLst>
                                          </p:cBhvr>
                                          <p:tavLst>
                                            <p:tav tm="0">
                                              <p:val>
                                                <p:fltVal val="90"/>
                                              </p:val>
                                            </p:tav>
                                            <p:tav tm="100000">
                                              <p:val>
                                                <p:fltVal val="0"/>
                                              </p:val>
                                            </p:tav>
                                          </p:tavLst>
                                        </p:anim>
                                        <p:animEffect transition="in" filter="fade">
                                          <p:cBhvr>
                                            <p:cTn id="27" dur="1000"/>
                                            <p:tgtEl>
                                              <p:spTgt spid="38"/>
                                            </p:tgtEl>
                                          </p:cBhvr>
                                        </p:animEffect>
                                      </p:childTnLst>
                                    </p:cTn>
                                  </p:par>
                                  <p:par>
                                    <p:cTn id="28" presetID="31" presetClass="entr" presetSubtype="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90"/>
                                              </p:val>
                                            </p:tav>
                                            <p:tav tm="100000">
                                              <p:val>
                                                <p:fltVal val="0"/>
                                              </p:val>
                                            </p:tav>
                                          </p:tavLst>
                                        </p:anim>
                                        <p:animEffect transition="in" filter="fade">
                                          <p:cBhvr>
                                            <p:cTn id="33" dur="1000"/>
                                            <p:tgtEl>
                                              <p:spTgt spid="39"/>
                                            </p:tgtEl>
                                          </p:cBhvr>
                                        </p:animEffect>
                                      </p:childTnLst>
                                    </p:cTn>
                                  </p:par>
                                  <p:par>
                                    <p:cTn id="34" presetID="31" presetClass="entr" presetSubtype="0" fill="hold" nodeType="withEffect">
                                      <p:stCondLst>
                                        <p:cond delay="500"/>
                                      </p:stCondLst>
                                      <p:childTnLst>
                                        <p:set>
                                          <p:cBhvr>
                                            <p:cTn id="35" dur="1" fill="hold">
                                              <p:stCondLst>
                                                <p:cond delay="0"/>
                                              </p:stCondLst>
                                            </p:cTn>
                                            <p:tgtEl>
                                              <p:spTgt spid="37"/>
                                            </p:tgtEl>
                                            <p:attrNameLst>
                                              <p:attrName>style.visibility</p:attrName>
                                            </p:attrNameLst>
                                          </p:cBhvr>
                                          <p:to>
                                            <p:strVal val="visible"/>
                                          </p:to>
                                        </p:set>
                                        <p:anim calcmode="lin" valueType="num">
                                          <p:cBhvr>
                                            <p:cTn id="36" dur="1000" fill="hold"/>
                                            <p:tgtEl>
                                              <p:spTgt spid="37"/>
                                            </p:tgtEl>
                                            <p:attrNameLst>
                                              <p:attrName>ppt_w</p:attrName>
                                            </p:attrNameLst>
                                          </p:cBhvr>
                                          <p:tavLst>
                                            <p:tav tm="0">
                                              <p:val>
                                                <p:fltVal val="0"/>
                                              </p:val>
                                            </p:tav>
                                            <p:tav tm="100000">
                                              <p:val>
                                                <p:strVal val="#ppt_w"/>
                                              </p:val>
                                            </p:tav>
                                          </p:tavLst>
                                        </p:anim>
                                        <p:anim calcmode="lin" valueType="num">
                                          <p:cBhvr>
                                            <p:cTn id="37" dur="1000" fill="hold"/>
                                            <p:tgtEl>
                                              <p:spTgt spid="37"/>
                                            </p:tgtEl>
                                            <p:attrNameLst>
                                              <p:attrName>ppt_h</p:attrName>
                                            </p:attrNameLst>
                                          </p:cBhvr>
                                          <p:tavLst>
                                            <p:tav tm="0">
                                              <p:val>
                                                <p:fltVal val="0"/>
                                              </p:val>
                                            </p:tav>
                                            <p:tav tm="100000">
                                              <p:val>
                                                <p:strVal val="#ppt_h"/>
                                              </p:val>
                                            </p:tav>
                                          </p:tavLst>
                                        </p:anim>
                                        <p:anim calcmode="lin" valueType="num">
                                          <p:cBhvr>
                                            <p:cTn id="38" dur="1000" fill="hold"/>
                                            <p:tgtEl>
                                              <p:spTgt spid="37"/>
                                            </p:tgtEl>
                                            <p:attrNameLst>
                                              <p:attrName>style.rotation</p:attrName>
                                            </p:attrNameLst>
                                          </p:cBhvr>
                                          <p:tavLst>
                                            <p:tav tm="0">
                                              <p:val>
                                                <p:fltVal val="90"/>
                                              </p:val>
                                            </p:tav>
                                            <p:tav tm="100000">
                                              <p:val>
                                                <p:fltVal val="0"/>
                                              </p:val>
                                            </p:tav>
                                          </p:tavLst>
                                        </p:anim>
                                        <p:animEffect transition="in" filter="fade">
                                          <p:cBhvr>
                                            <p:cTn id="39" dur="1000"/>
                                            <p:tgtEl>
                                              <p:spTgt spid="37"/>
                                            </p:tgtEl>
                                          </p:cBhvr>
                                        </p:animEffect>
                                      </p:childTnLst>
                                    </p:cTn>
                                  </p:par>
                                  <p:par>
                                    <p:cTn id="40" presetID="31" presetClass="entr" presetSubtype="0" fill="hold"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fltVal val="0"/>
                                              </p:val>
                                            </p:tav>
                                            <p:tav tm="100000">
                                              <p:val>
                                                <p:strVal val="#ppt_w"/>
                                              </p:val>
                                            </p:tav>
                                          </p:tavLst>
                                        </p:anim>
                                        <p:anim calcmode="lin" valueType="num">
                                          <p:cBhvr>
                                            <p:cTn id="43" dur="1000" fill="hold"/>
                                            <p:tgtEl>
                                              <p:spTgt spid="33"/>
                                            </p:tgtEl>
                                            <p:attrNameLst>
                                              <p:attrName>ppt_h</p:attrName>
                                            </p:attrNameLst>
                                          </p:cBhvr>
                                          <p:tavLst>
                                            <p:tav tm="0">
                                              <p:val>
                                                <p:fltVal val="0"/>
                                              </p:val>
                                            </p:tav>
                                            <p:tav tm="100000">
                                              <p:val>
                                                <p:strVal val="#ppt_h"/>
                                              </p:val>
                                            </p:tav>
                                          </p:tavLst>
                                        </p:anim>
                                        <p:anim calcmode="lin" valueType="num">
                                          <p:cBhvr>
                                            <p:cTn id="44" dur="1000" fill="hold"/>
                                            <p:tgtEl>
                                              <p:spTgt spid="33"/>
                                            </p:tgtEl>
                                            <p:attrNameLst>
                                              <p:attrName>style.rotation</p:attrName>
                                            </p:attrNameLst>
                                          </p:cBhvr>
                                          <p:tavLst>
                                            <p:tav tm="0">
                                              <p:val>
                                                <p:fltVal val="90"/>
                                              </p:val>
                                            </p:tav>
                                            <p:tav tm="100000">
                                              <p:val>
                                                <p:fltVal val="0"/>
                                              </p:val>
                                            </p:tav>
                                          </p:tavLst>
                                        </p:anim>
                                        <p:animEffect transition="in" filter="fade">
                                          <p:cBhvr>
                                            <p:cTn id="45" dur="1000"/>
                                            <p:tgtEl>
                                              <p:spTgt spid="33"/>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30"/>
                                            </p:tgtEl>
                                            <p:attrNameLst>
                                              <p:attrName>style.visibility</p:attrName>
                                            </p:attrNameLst>
                                          </p:cBhvr>
                                          <p:to>
                                            <p:strVal val="visible"/>
                                          </p:to>
                                        </p:set>
                                        <p:anim calcmode="lin" valueType="num">
                                          <p:cBhvr>
                                            <p:cTn id="54" dur="1000" fill="hold"/>
                                            <p:tgtEl>
                                              <p:spTgt spid="30"/>
                                            </p:tgtEl>
                                            <p:attrNameLst>
                                              <p:attrName>ppt_w</p:attrName>
                                            </p:attrNameLst>
                                          </p:cBhvr>
                                          <p:tavLst>
                                            <p:tav tm="0">
                                              <p:val>
                                                <p:fltVal val="0"/>
                                              </p:val>
                                            </p:tav>
                                            <p:tav tm="100000">
                                              <p:val>
                                                <p:strVal val="#ppt_w"/>
                                              </p:val>
                                            </p:tav>
                                          </p:tavLst>
                                        </p:anim>
                                        <p:anim calcmode="lin" valueType="num">
                                          <p:cBhvr>
                                            <p:cTn id="55" dur="1000" fill="hold"/>
                                            <p:tgtEl>
                                              <p:spTgt spid="30"/>
                                            </p:tgtEl>
                                            <p:attrNameLst>
                                              <p:attrName>ppt_h</p:attrName>
                                            </p:attrNameLst>
                                          </p:cBhvr>
                                          <p:tavLst>
                                            <p:tav tm="0">
                                              <p:val>
                                                <p:fltVal val="0"/>
                                              </p:val>
                                            </p:tav>
                                            <p:tav tm="100000">
                                              <p:val>
                                                <p:strVal val="#ppt_h"/>
                                              </p:val>
                                            </p:tav>
                                          </p:tavLst>
                                        </p:anim>
                                        <p:anim calcmode="lin" valueType="num">
                                          <p:cBhvr>
                                            <p:cTn id="56" dur="1000" fill="hold"/>
                                            <p:tgtEl>
                                              <p:spTgt spid="30"/>
                                            </p:tgtEl>
                                            <p:attrNameLst>
                                              <p:attrName>style.rotation</p:attrName>
                                            </p:attrNameLst>
                                          </p:cBhvr>
                                          <p:tavLst>
                                            <p:tav tm="0">
                                              <p:val>
                                                <p:fltVal val="90"/>
                                              </p:val>
                                            </p:tav>
                                            <p:tav tm="100000">
                                              <p:val>
                                                <p:fltVal val="0"/>
                                              </p:val>
                                            </p:tav>
                                          </p:tavLst>
                                        </p:anim>
                                        <p:animEffect transition="in" filter="fade">
                                          <p:cBhvr>
                                            <p:cTn id="57" dur="1000"/>
                                            <p:tgtEl>
                                              <p:spTgt spid="30"/>
                                            </p:tgtEl>
                                          </p:cBhvr>
                                        </p:animEffect>
                                      </p:childTnLst>
                                    </p:cTn>
                                  </p:par>
                                  <p:par>
                                    <p:cTn id="58" presetID="31" presetClass="entr" presetSubtype="0" fill="hold"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1000" fill="hold"/>
                                            <p:tgtEl>
                                              <p:spTgt spid="34"/>
                                            </p:tgtEl>
                                            <p:attrNameLst>
                                              <p:attrName>ppt_w</p:attrName>
                                            </p:attrNameLst>
                                          </p:cBhvr>
                                          <p:tavLst>
                                            <p:tav tm="0">
                                              <p:val>
                                                <p:fltVal val="0"/>
                                              </p:val>
                                            </p:tav>
                                            <p:tav tm="100000">
                                              <p:val>
                                                <p:strVal val="#ppt_w"/>
                                              </p:val>
                                            </p:tav>
                                          </p:tavLst>
                                        </p:anim>
                                        <p:anim calcmode="lin" valueType="num">
                                          <p:cBhvr>
                                            <p:cTn id="61" dur="1000" fill="hold"/>
                                            <p:tgtEl>
                                              <p:spTgt spid="34"/>
                                            </p:tgtEl>
                                            <p:attrNameLst>
                                              <p:attrName>ppt_h</p:attrName>
                                            </p:attrNameLst>
                                          </p:cBhvr>
                                          <p:tavLst>
                                            <p:tav tm="0">
                                              <p:val>
                                                <p:fltVal val="0"/>
                                              </p:val>
                                            </p:tav>
                                            <p:tav tm="100000">
                                              <p:val>
                                                <p:strVal val="#ppt_h"/>
                                              </p:val>
                                            </p:tav>
                                          </p:tavLst>
                                        </p:anim>
                                        <p:anim calcmode="lin" valueType="num">
                                          <p:cBhvr>
                                            <p:cTn id="62" dur="1000" fill="hold"/>
                                            <p:tgtEl>
                                              <p:spTgt spid="34"/>
                                            </p:tgtEl>
                                            <p:attrNameLst>
                                              <p:attrName>style.rotation</p:attrName>
                                            </p:attrNameLst>
                                          </p:cBhvr>
                                          <p:tavLst>
                                            <p:tav tm="0">
                                              <p:val>
                                                <p:fltVal val="90"/>
                                              </p:val>
                                            </p:tav>
                                            <p:tav tm="100000">
                                              <p:val>
                                                <p:fltVal val="0"/>
                                              </p:val>
                                            </p:tav>
                                          </p:tavLst>
                                        </p:anim>
                                        <p:animEffect transition="in" filter="fade">
                                          <p:cBhvr>
                                            <p:cTn id="63" dur="1000"/>
                                            <p:tgtEl>
                                              <p:spTgt spid="34"/>
                                            </p:tgtEl>
                                          </p:cBhvr>
                                        </p:animEffect>
                                      </p:childTnLst>
                                    </p:cTn>
                                  </p:par>
                                  <p:par>
                                    <p:cTn id="64" presetID="31" presetClass="entr" presetSubtype="0" fill="hold" nodeType="withEffect">
                                      <p:stCondLst>
                                        <p:cond delay="500"/>
                                      </p:stCondLst>
                                      <p:childTnLst>
                                        <p:set>
                                          <p:cBhvr>
                                            <p:cTn id="65" dur="1" fill="hold">
                                              <p:stCondLst>
                                                <p:cond delay="0"/>
                                              </p:stCondLst>
                                            </p:cTn>
                                            <p:tgtEl>
                                              <p:spTgt spid="31"/>
                                            </p:tgtEl>
                                            <p:attrNameLst>
                                              <p:attrName>style.visibility</p:attrName>
                                            </p:attrNameLst>
                                          </p:cBhvr>
                                          <p:to>
                                            <p:strVal val="visible"/>
                                          </p:to>
                                        </p:set>
                                        <p:anim calcmode="lin" valueType="num">
                                          <p:cBhvr>
                                            <p:cTn id="66" dur="1000" fill="hold"/>
                                            <p:tgtEl>
                                              <p:spTgt spid="31"/>
                                            </p:tgtEl>
                                            <p:attrNameLst>
                                              <p:attrName>ppt_w</p:attrName>
                                            </p:attrNameLst>
                                          </p:cBhvr>
                                          <p:tavLst>
                                            <p:tav tm="0">
                                              <p:val>
                                                <p:fltVal val="0"/>
                                              </p:val>
                                            </p:tav>
                                            <p:tav tm="100000">
                                              <p:val>
                                                <p:strVal val="#ppt_w"/>
                                              </p:val>
                                            </p:tav>
                                          </p:tavLst>
                                        </p:anim>
                                        <p:anim calcmode="lin" valueType="num">
                                          <p:cBhvr>
                                            <p:cTn id="67" dur="1000" fill="hold"/>
                                            <p:tgtEl>
                                              <p:spTgt spid="31"/>
                                            </p:tgtEl>
                                            <p:attrNameLst>
                                              <p:attrName>ppt_h</p:attrName>
                                            </p:attrNameLst>
                                          </p:cBhvr>
                                          <p:tavLst>
                                            <p:tav tm="0">
                                              <p:val>
                                                <p:fltVal val="0"/>
                                              </p:val>
                                            </p:tav>
                                            <p:tav tm="100000">
                                              <p:val>
                                                <p:strVal val="#ppt_h"/>
                                              </p:val>
                                            </p:tav>
                                          </p:tavLst>
                                        </p:anim>
                                        <p:anim calcmode="lin" valueType="num">
                                          <p:cBhvr>
                                            <p:cTn id="68" dur="1000" fill="hold"/>
                                            <p:tgtEl>
                                              <p:spTgt spid="31"/>
                                            </p:tgtEl>
                                            <p:attrNameLst>
                                              <p:attrName>style.rotation</p:attrName>
                                            </p:attrNameLst>
                                          </p:cBhvr>
                                          <p:tavLst>
                                            <p:tav tm="0">
                                              <p:val>
                                                <p:fltVal val="90"/>
                                              </p:val>
                                            </p:tav>
                                            <p:tav tm="100000">
                                              <p:val>
                                                <p:fltVal val="0"/>
                                              </p:val>
                                            </p:tav>
                                          </p:tavLst>
                                        </p:anim>
                                        <p:animEffect transition="in" filter="fade">
                                          <p:cBhvr>
                                            <p:cTn id="69" dur="1000"/>
                                            <p:tgtEl>
                                              <p:spTgt spid="31"/>
                                            </p:tgtEl>
                                          </p:cBhvr>
                                        </p:animEffect>
                                      </p:childTnLst>
                                    </p:cTn>
                                  </p:par>
                                  <p:par>
                                    <p:cTn id="70" presetID="31" presetClass="entr" presetSubtype="0" fill="hold" nodeType="withEffect">
                                      <p:stCondLst>
                                        <p:cond delay="500"/>
                                      </p:stCondLst>
                                      <p:childTnLst>
                                        <p:set>
                                          <p:cBhvr>
                                            <p:cTn id="71" dur="1" fill="hold">
                                              <p:stCondLst>
                                                <p:cond delay="0"/>
                                              </p:stCondLst>
                                            </p:cTn>
                                            <p:tgtEl>
                                              <p:spTgt spid="27"/>
                                            </p:tgtEl>
                                            <p:attrNameLst>
                                              <p:attrName>style.visibility</p:attrName>
                                            </p:attrNameLst>
                                          </p:cBhvr>
                                          <p:to>
                                            <p:strVal val="visible"/>
                                          </p:to>
                                        </p:set>
                                        <p:anim calcmode="lin" valueType="num">
                                          <p:cBhvr>
                                            <p:cTn id="72" dur="1000" fill="hold"/>
                                            <p:tgtEl>
                                              <p:spTgt spid="27"/>
                                            </p:tgtEl>
                                            <p:attrNameLst>
                                              <p:attrName>ppt_w</p:attrName>
                                            </p:attrNameLst>
                                          </p:cBhvr>
                                          <p:tavLst>
                                            <p:tav tm="0">
                                              <p:val>
                                                <p:fltVal val="0"/>
                                              </p:val>
                                            </p:tav>
                                            <p:tav tm="100000">
                                              <p:val>
                                                <p:strVal val="#ppt_w"/>
                                              </p:val>
                                            </p:tav>
                                          </p:tavLst>
                                        </p:anim>
                                        <p:anim calcmode="lin" valueType="num">
                                          <p:cBhvr>
                                            <p:cTn id="73" dur="1000" fill="hold"/>
                                            <p:tgtEl>
                                              <p:spTgt spid="27"/>
                                            </p:tgtEl>
                                            <p:attrNameLst>
                                              <p:attrName>ppt_h</p:attrName>
                                            </p:attrNameLst>
                                          </p:cBhvr>
                                          <p:tavLst>
                                            <p:tav tm="0">
                                              <p:val>
                                                <p:fltVal val="0"/>
                                              </p:val>
                                            </p:tav>
                                            <p:tav tm="100000">
                                              <p:val>
                                                <p:strVal val="#ppt_h"/>
                                              </p:val>
                                            </p:tav>
                                          </p:tavLst>
                                        </p:anim>
                                        <p:anim calcmode="lin" valueType="num">
                                          <p:cBhvr>
                                            <p:cTn id="74" dur="1000" fill="hold"/>
                                            <p:tgtEl>
                                              <p:spTgt spid="27"/>
                                            </p:tgtEl>
                                            <p:attrNameLst>
                                              <p:attrName>style.rotation</p:attrName>
                                            </p:attrNameLst>
                                          </p:cBhvr>
                                          <p:tavLst>
                                            <p:tav tm="0">
                                              <p:val>
                                                <p:fltVal val="90"/>
                                              </p:val>
                                            </p:tav>
                                            <p:tav tm="100000">
                                              <p:val>
                                                <p:fltVal val="0"/>
                                              </p:val>
                                            </p:tav>
                                          </p:tavLst>
                                        </p:anim>
                                        <p:animEffect transition="in" filter="fade">
                                          <p:cBhvr>
                                            <p:cTn id="75" dur="1000"/>
                                            <p:tgtEl>
                                              <p:spTgt spid="27"/>
                                            </p:tgtEl>
                                          </p:cBhvr>
                                        </p:animEffect>
                                      </p:childTnLst>
                                    </p:cTn>
                                  </p:par>
                                  <p:par>
                                    <p:cTn id="76" presetID="31" presetClass="entr" presetSubtype="0" fill="hold" nodeType="withEffect">
                                      <p:stCondLst>
                                        <p:cond delay="500"/>
                                      </p:stCondLst>
                                      <p:childTnLst>
                                        <p:set>
                                          <p:cBhvr>
                                            <p:cTn id="77" dur="1" fill="hold">
                                              <p:stCondLst>
                                                <p:cond delay="0"/>
                                              </p:stCondLst>
                                            </p:cTn>
                                            <p:tgtEl>
                                              <p:spTgt spid="35"/>
                                            </p:tgtEl>
                                            <p:attrNameLst>
                                              <p:attrName>style.visibility</p:attrName>
                                            </p:attrNameLst>
                                          </p:cBhvr>
                                          <p:to>
                                            <p:strVal val="visible"/>
                                          </p:to>
                                        </p:set>
                                        <p:anim calcmode="lin" valueType="num">
                                          <p:cBhvr>
                                            <p:cTn id="78" dur="1000" fill="hold"/>
                                            <p:tgtEl>
                                              <p:spTgt spid="35"/>
                                            </p:tgtEl>
                                            <p:attrNameLst>
                                              <p:attrName>ppt_w</p:attrName>
                                            </p:attrNameLst>
                                          </p:cBhvr>
                                          <p:tavLst>
                                            <p:tav tm="0">
                                              <p:val>
                                                <p:fltVal val="0"/>
                                              </p:val>
                                            </p:tav>
                                            <p:tav tm="100000">
                                              <p:val>
                                                <p:strVal val="#ppt_w"/>
                                              </p:val>
                                            </p:tav>
                                          </p:tavLst>
                                        </p:anim>
                                        <p:anim calcmode="lin" valueType="num">
                                          <p:cBhvr>
                                            <p:cTn id="79" dur="1000" fill="hold"/>
                                            <p:tgtEl>
                                              <p:spTgt spid="35"/>
                                            </p:tgtEl>
                                            <p:attrNameLst>
                                              <p:attrName>ppt_h</p:attrName>
                                            </p:attrNameLst>
                                          </p:cBhvr>
                                          <p:tavLst>
                                            <p:tav tm="0">
                                              <p:val>
                                                <p:fltVal val="0"/>
                                              </p:val>
                                            </p:tav>
                                            <p:tav tm="100000">
                                              <p:val>
                                                <p:strVal val="#ppt_h"/>
                                              </p:val>
                                            </p:tav>
                                          </p:tavLst>
                                        </p:anim>
                                        <p:anim calcmode="lin" valueType="num">
                                          <p:cBhvr>
                                            <p:cTn id="80" dur="1000" fill="hold"/>
                                            <p:tgtEl>
                                              <p:spTgt spid="35"/>
                                            </p:tgtEl>
                                            <p:attrNameLst>
                                              <p:attrName>style.rotation</p:attrName>
                                            </p:attrNameLst>
                                          </p:cBhvr>
                                          <p:tavLst>
                                            <p:tav tm="0">
                                              <p:val>
                                                <p:fltVal val="90"/>
                                              </p:val>
                                            </p:tav>
                                            <p:tav tm="100000">
                                              <p:val>
                                                <p:fltVal val="0"/>
                                              </p:val>
                                            </p:tav>
                                          </p:tavLst>
                                        </p:anim>
                                        <p:animEffect transition="in" filter="fade">
                                          <p:cBhvr>
                                            <p:cTn id="81" dur="1000"/>
                                            <p:tgtEl>
                                              <p:spTgt spid="35"/>
                                            </p:tgtEl>
                                          </p:cBhvr>
                                        </p:animEffect>
                                      </p:childTnLst>
                                    </p:cTn>
                                  </p:par>
                                  <p:par>
                                    <p:cTn id="82" presetID="31" presetClass="entr" presetSubtype="0" fill="hold" nodeType="withEffect">
                                      <p:stCondLst>
                                        <p:cond delay="500"/>
                                      </p:stCondLst>
                                      <p:childTnLst>
                                        <p:set>
                                          <p:cBhvr>
                                            <p:cTn id="83" dur="1" fill="hold">
                                              <p:stCondLst>
                                                <p:cond delay="0"/>
                                              </p:stCondLst>
                                            </p:cTn>
                                            <p:tgtEl>
                                              <p:spTgt spid="26"/>
                                            </p:tgtEl>
                                            <p:attrNameLst>
                                              <p:attrName>style.visibility</p:attrName>
                                            </p:attrNameLst>
                                          </p:cBhvr>
                                          <p:to>
                                            <p:strVal val="visible"/>
                                          </p:to>
                                        </p:set>
                                        <p:anim calcmode="lin" valueType="num">
                                          <p:cBhvr>
                                            <p:cTn id="84" dur="1000" fill="hold"/>
                                            <p:tgtEl>
                                              <p:spTgt spid="26"/>
                                            </p:tgtEl>
                                            <p:attrNameLst>
                                              <p:attrName>ppt_w</p:attrName>
                                            </p:attrNameLst>
                                          </p:cBhvr>
                                          <p:tavLst>
                                            <p:tav tm="0">
                                              <p:val>
                                                <p:fltVal val="0"/>
                                              </p:val>
                                            </p:tav>
                                            <p:tav tm="100000">
                                              <p:val>
                                                <p:strVal val="#ppt_w"/>
                                              </p:val>
                                            </p:tav>
                                          </p:tavLst>
                                        </p:anim>
                                        <p:anim calcmode="lin" valueType="num">
                                          <p:cBhvr>
                                            <p:cTn id="85" dur="1000" fill="hold"/>
                                            <p:tgtEl>
                                              <p:spTgt spid="26"/>
                                            </p:tgtEl>
                                            <p:attrNameLst>
                                              <p:attrName>ppt_h</p:attrName>
                                            </p:attrNameLst>
                                          </p:cBhvr>
                                          <p:tavLst>
                                            <p:tav tm="0">
                                              <p:val>
                                                <p:fltVal val="0"/>
                                              </p:val>
                                            </p:tav>
                                            <p:tav tm="100000">
                                              <p:val>
                                                <p:strVal val="#ppt_h"/>
                                              </p:val>
                                            </p:tav>
                                          </p:tavLst>
                                        </p:anim>
                                        <p:anim calcmode="lin" valueType="num">
                                          <p:cBhvr>
                                            <p:cTn id="86" dur="1000" fill="hold"/>
                                            <p:tgtEl>
                                              <p:spTgt spid="26"/>
                                            </p:tgtEl>
                                            <p:attrNameLst>
                                              <p:attrName>style.rotation</p:attrName>
                                            </p:attrNameLst>
                                          </p:cBhvr>
                                          <p:tavLst>
                                            <p:tav tm="0">
                                              <p:val>
                                                <p:fltVal val="90"/>
                                              </p:val>
                                            </p:tav>
                                            <p:tav tm="100000">
                                              <p:val>
                                                <p:fltVal val="0"/>
                                              </p:val>
                                            </p:tav>
                                          </p:tavLst>
                                        </p:anim>
                                        <p:animEffect transition="in" filter="fade">
                                          <p:cBhvr>
                                            <p:cTn id="87" dur="1000"/>
                                            <p:tgtEl>
                                              <p:spTgt spid="26"/>
                                            </p:tgtEl>
                                          </p:cBhvr>
                                        </p:animEffect>
                                      </p:childTnLst>
                                    </p:cTn>
                                  </p:par>
                                  <p:par>
                                    <p:cTn id="88" presetID="31" presetClass="entr" presetSubtype="0" fill="hold" nodeType="withEffect">
                                      <p:stCondLst>
                                        <p:cond delay="5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1000" fill="hold"/>
                                            <p:tgtEl>
                                              <p:spTgt spid="22"/>
                                            </p:tgtEl>
                                            <p:attrNameLst>
                                              <p:attrName>ppt_w</p:attrName>
                                            </p:attrNameLst>
                                          </p:cBhvr>
                                          <p:tavLst>
                                            <p:tav tm="0">
                                              <p:val>
                                                <p:fltVal val="0"/>
                                              </p:val>
                                            </p:tav>
                                            <p:tav tm="100000">
                                              <p:val>
                                                <p:strVal val="#ppt_w"/>
                                              </p:val>
                                            </p:tav>
                                          </p:tavLst>
                                        </p:anim>
                                        <p:anim calcmode="lin" valueType="num">
                                          <p:cBhvr>
                                            <p:cTn id="91" dur="1000" fill="hold"/>
                                            <p:tgtEl>
                                              <p:spTgt spid="22"/>
                                            </p:tgtEl>
                                            <p:attrNameLst>
                                              <p:attrName>ppt_h</p:attrName>
                                            </p:attrNameLst>
                                          </p:cBhvr>
                                          <p:tavLst>
                                            <p:tav tm="0">
                                              <p:val>
                                                <p:fltVal val="0"/>
                                              </p:val>
                                            </p:tav>
                                            <p:tav tm="100000">
                                              <p:val>
                                                <p:strVal val="#ppt_h"/>
                                              </p:val>
                                            </p:tav>
                                          </p:tavLst>
                                        </p:anim>
                                        <p:anim calcmode="lin" valueType="num">
                                          <p:cBhvr>
                                            <p:cTn id="92" dur="1000" fill="hold"/>
                                            <p:tgtEl>
                                              <p:spTgt spid="22"/>
                                            </p:tgtEl>
                                            <p:attrNameLst>
                                              <p:attrName>style.rotation</p:attrName>
                                            </p:attrNameLst>
                                          </p:cBhvr>
                                          <p:tavLst>
                                            <p:tav tm="0">
                                              <p:val>
                                                <p:fltVal val="90"/>
                                              </p:val>
                                            </p:tav>
                                            <p:tav tm="100000">
                                              <p:val>
                                                <p:fltVal val="0"/>
                                              </p:val>
                                            </p:tav>
                                          </p:tavLst>
                                        </p:anim>
                                        <p:animEffect transition="in" filter="fade">
                                          <p:cBhvr>
                                            <p:cTn id="93" dur="1000"/>
                                            <p:tgtEl>
                                              <p:spTgt spid="22"/>
                                            </p:tgtEl>
                                          </p:cBhvr>
                                        </p:animEffect>
                                      </p:childTnLst>
                                    </p:cTn>
                                  </p:par>
                                  <p:par>
                                    <p:cTn id="94" presetID="31" presetClass="entr" presetSubtype="0" fill="hold" nodeType="withEffect">
                                      <p:stCondLst>
                                        <p:cond delay="500"/>
                                      </p:stCondLst>
                                      <p:childTnLst>
                                        <p:set>
                                          <p:cBhvr>
                                            <p:cTn id="95" dur="1" fill="hold">
                                              <p:stCondLst>
                                                <p:cond delay="0"/>
                                              </p:stCondLst>
                                            </p:cTn>
                                            <p:tgtEl>
                                              <p:spTgt spid="25"/>
                                            </p:tgtEl>
                                            <p:attrNameLst>
                                              <p:attrName>style.visibility</p:attrName>
                                            </p:attrNameLst>
                                          </p:cBhvr>
                                          <p:to>
                                            <p:strVal val="visible"/>
                                          </p:to>
                                        </p:set>
                                        <p:anim calcmode="lin" valueType="num">
                                          <p:cBhvr>
                                            <p:cTn id="96" dur="1000" fill="hold"/>
                                            <p:tgtEl>
                                              <p:spTgt spid="25"/>
                                            </p:tgtEl>
                                            <p:attrNameLst>
                                              <p:attrName>ppt_w</p:attrName>
                                            </p:attrNameLst>
                                          </p:cBhvr>
                                          <p:tavLst>
                                            <p:tav tm="0">
                                              <p:val>
                                                <p:fltVal val="0"/>
                                              </p:val>
                                            </p:tav>
                                            <p:tav tm="100000">
                                              <p:val>
                                                <p:strVal val="#ppt_w"/>
                                              </p:val>
                                            </p:tav>
                                          </p:tavLst>
                                        </p:anim>
                                        <p:anim calcmode="lin" valueType="num">
                                          <p:cBhvr>
                                            <p:cTn id="97" dur="1000" fill="hold"/>
                                            <p:tgtEl>
                                              <p:spTgt spid="25"/>
                                            </p:tgtEl>
                                            <p:attrNameLst>
                                              <p:attrName>ppt_h</p:attrName>
                                            </p:attrNameLst>
                                          </p:cBhvr>
                                          <p:tavLst>
                                            <p:tav tm="0">
                                              <p:val>
                                                <p:fltVal val="0"/>
                                              </p:val>
                                            </p:tav>
                                            <p:tav tm="100000">
                                              <p:val>
                                                <p:strVal val="#ppt_h"/>
                                              </p:val>
                                            </p:tav>
                                          </p:tavLst>
                                        </p:anim>
                                        <p:anim calcmode="lin" valueType="num">
                                          <p:cBhvr>
                                            <p:cTn id="98" dur="1000" fill="hold"/>
                                            <p:tgtEl>
                                              <p:spTgt spid="25"/>
                                            </p:tgtEl>
                                            <p:attrNameLst>
                                              <p:attrName>style.rotation</p:attrName>
                                            </p:attrNameLst>
                                          </p:cBhvr>
                                          <p:tavLst>
                                            <p:tav tm="0">
                                              <p:val>
                                                <p:fltVal val="90"/>
                                              </p:val>
                                            </p:tav>
                                            <p:tav tm="100000">
                                              <p:val>
                                                <p:fltVal val="0"/>
                                              </p:val>
                                            </p:tav>
                                          </p:tavLst>
                                        </p:anim>
                                        <p:animEffect transition="in" filter="fade">
                                          <p:cBhvr>
                                            <p:cTn id="99" dur="1000"/>
                                            <p:tgtEl>
                                              <p:spTgt spid="2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style.rotation</p:attrName>
                                            </p:attrNameLst>
                                          </p:cBhvr>
                                          <p:tavLst>
                                            <p:tav tm="0">
                                              <p:val>
                                                <p:fltVal val="90"/>
                                              </p:val>
                                            </p:tav>
                                            <p:tav tm="100000">
                                              <p:val>
                                                <p:fltVal val="0"/>
                                              </p:val>
                                            </p:tav>
                                          </p:tavLst>
                                        </p:anim>
                                        <p:animEffect transition="in" filter="fade">
                                          <p:cBhvr>
                                            <p:cTn id="105" dur="1000"/>
                                            <p:tgtEl>
                                              <p:spTgt spid="24"/>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1000" fill="hold"/>
                                            <p:tgtEl>
                                              <p:spTgt spid="23"/>
                                            </p:tgtEl>
                                            <p:attrNameLst>
                                              <p:attrName>ppt_w</p:attrName>
                                            </p:attrNameLst>
                                          </p:cBhvr>
                                          <p:tavLst>
                                            <p:tav tm="0">
                                              <p:val>
                                                <p:fltVal val="0"/>
                                              </p:val>
                                            </p:tav>
                                            <p:tav tm="100000">
                                              <p:val>
                                                <p:strVal val="#ppt_w"/>
                                              </p:val>
                                            </p:tav>
                                          </p:tavLst>
                                        </p:anim>
                                        <p:anim calcmode="lin" valueType="num">
                                          <p:cBhvr>
                                            <p:cTn id="109" dur="1000" fill="hold"/>
                                            <p:tgtEl>
                                              <p:spTgt spid="23"/>
                                            </p:tgtEl>
                                            <p:attrNameLst>
                                              <p:attrName>ppt_h</p:attrName>
                                            </p:attrNameLst>
                                          </p:cBhvr>
                                          <p:tavLst>
                                            <p:tav tm="0">
                                              <p:val>
                                                <p:fltVal val="0"/>
                                              </p:val>
                                            </p:tav>
                                            <p:tav tm="100000">
                                              <p:val>
                                                <p:strVal val="#ppt_h"/>
                                              </p:val>
                                            </p:tav>
                                          </p:tavLst>
                                        </p:anim>
                                        <p:anim calcmode="lin" valueType="num">
                                          <p:cBhvr>
                                            <p:cTn id="110" dur="1000" fill="hold"/>
                                            <p:tgtEl>
                                              <p:spTgt spid="23"/>
                                            </p:tgtEl>
                                            <p:attrNameLst>
                                              <p:attrName>style.rotation</p:attrName>
                                            </p:attrNameLst>
                                          </p:cBhvr>
                                          <p:tavLst>
                                            <p:tav tm="0">
                                              <p:val>
                                                <p:fltVal val="90"/>
                                              </p:val>
                                            </p:tav>
                                            <p:tav tm="100000">
                                              <p:val>
                                                <p:fltVal val="0"/>
                                              </p:val>
                                            </p:tav>
                                          </p:tavLst>
                                        </p:anim>
                                        <p:animEffect transition="in" filter="fade">
                                          <p:cBhvr>
                                            <p:cTn id="111" dur="1000"/>
                                            <p:tgtEl>
                                              <p:spTgt spid="23"/>
                                            </p:tgtEl>
                                          </p:cBhvr>
                                        </p:animEffect>
                                      </p:childTnLst>
                                    </p:cTn>
                                  </p:par>
                                  <p:par>
                                    <p:cTn id="112" presetID="31" presetClass="entr" presetSubtype="0" fill="hold" nodeType="withEffect">
                                      <p:stCondLst>
                                        <p:cond delay="500"/>
                                      </p:stCondLst>
                                      <p:childTnLst>
                                        <p:set>
                                          <p:cBhvr>
                                            <p:cTn id="113" dur="1" fill="hold">
                                              <p:stCondLst>
                                                <p:cond delay="0"/>
                                              </p:stCondLst>
                                            </p:cTn>
                                            <p:tgtEl>
                                              <p:spTgt spid="56"/>
                                            </p:tgtEl>
                                            <p:attrNameLst>
                                              <p:attrName>style.visibility</p:attrName>
                                            </p:attrNameLst>
                                          </p:cBhvr>
                                          <p:to>
                                            <p:strVal val="visible"/>
                                          </p:to>
                                        </p:set>
                                        <p:anim calcmode="lin" valueType="num">
                                          <p:cBhvr>
                                            <p:cTn id="114" dur="1000" fill="hold"/>
                                            <p:tgtEl>
                                              <p:spTgt spid="56"/>
                                            </p:tgtEl>
                                            <p:attrNameLst>
                                              <p:attrName>ppt_w</p:attrName>
                                            </p:attrNameLst>
                                          </p:cBhvr>
                                          <p:tavLst>
                                            <p:tav tm="0">
                                              <p:val>
                                                <p:fltVal val="0"/>
                                              </p:val>
                                            </p:tav>
                                            <p:tav tm="100000">
                                              <p:val>
                                                <p:strVal val="#ppt_w"/>
                                              </p:val>
                                            </p:tav>
                                          </p:tavLst>
                                        </p:anim>
                                        <p:anim calcmode="lin" valueType="num">
                                          <p:cBhvr>
                                            <p:cTn id="115" dur="1000" fill="hold"/>
                                            <p:tgtEl>
                                              <p:spTgt spid="56"/>
                                            </p:tgtEl>
                                            <p:attrNameLst>
                                              <p:attrName>ppt_h</p:attrName>
                                            </p:attrNameLst>
                                          </p:cBhvr>
                                          <p:tavLst>
                                            <p:tav tm="0">
                                              <p:val>
                                                <p:fltVal val="0"/>
                                              </p:val>
                                            </p:tav>
                                            <p:tav tm="100000">
                                              <p:val>
                                                <p:strVal val="#ppt_h"/>
                                              </p:val>
                                            </p:tav>
                                          </p:tavLst>
                                        </p:anim>
                                        <p:anim calcmode="lin" valueType="num">
                                          <p:cBhvr>
                                            <p:cTn id="116" dur="1000" fill="hold"/>
                                            <p:tgtEl>
                                              <p:spTgt spid="56"/>
                                            </p:tgtEl>
                                            <p:attrNameLst>
                                              <p:attrName>style.rotation</p:attrName>
                                            </p:attrNameLst>
                                          </p:cBhvr>
                                          <p:tavLst>
                                            <p:tav tm="0">
                                              <p:val>
                                                <p:fltVal val="90"/>
                                              </p:val>
                                            </p:tav>
                                            <p:tav tm="100000">
                                              <p:val>
                                                <p:fltVal val="0"/>
                                              </p:val>
                                            </p:tav>
                                          </p:tavLst>
                                        </p:anim>
                                        <p:animEffect transition="in" filter="fade">
                                          <p:cBhvr>
                                            <p:cTn id="117" dur="1000"/>
                                            <p:tgtEl>
                                              <p:spTgt spid="56"/>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1000" fill="hold"/>
                                            <p:tgtEl>
                                              <p:spTgt spid="28"/>
                                            </p:tgtEl>
                                            <p:attrNameLst>
                                              <p:attrName>ppt_w</p:attrName>
                                            </p:attrNameLst>
                                          </p:cBhvr>
                                          <p:tavLst>
                                            <p:tav tm="0">
                                              <p:val>
                                                <p:fltVal val="0"/>
                                              </p:val>
                                            </p:tav>
                                            <p:tav tm="100000">
                                              <p:val>
                                                <p:strVal val="#ppt_w"/>
                                              </p:val>
                                            </p:tav>
                                          </p:tavLst>
                                        </p:anim>
                                        <p:anim calcmode="lin" valueType="num">
                                          <p:cBhvr>
                                            <p:cTn id="121" dur="1000" fill="hold"/>
                                            <p:tgtEl>
                                              <p:spTgt spid="28"/>
                                            </p:tgtEl>
                                            <p:attrNameLst>
                                              <p:attrName>ppt_h</p:attrName>
                                            </p:attrNameLst>
                                          </p:cBhvr>
                                          <p:tavLst>
                                            <p:tav tm="0">
                                              <p:val>
                                                <p:fltVal val="0"/>
                                              </p:val>
                                            </p:tav>
                                            <p:tav tm="100000">
                                              <p:val>
                                                <p:strVal val="#ppt_h"/>
                                              </p:val>
                                            </p:tav>
                                          </p:tavLst>
                                        </p:anim>
                                        <p:anim calcmode="lin" valueType="num">
                                          <p:cBhvr>
                                            <p:cTn id="122" dur="1000" fill="hold"/>
                                            <p:tgtEl>
                                              <p:spTgt spid="28"/>
                                            </p:tgtEl>
                                            <p:attrNameLst>
                                              <p:attrName>style.rotation</p:attrName>
                                            </p:attrNameLst>
                                          </p:cBhvr>
                                          <p:tavLst>
                                            <p:tav tm="0">
                                              <p:val>
                                                <p:fltVal val="90"/>
                                              </p:val>
                                            </p:tav>
                                            <p:tav tm="100000">
                                              <p:val>
                                                <p:fltVal val="0"/>
                                              </p:val>
                                            </p:tav>
                                          </p:tavLst>
                                        </p:anim>
                                        <p:animEffect transition="in" filter="fade">
                                          <p:cBhvr>
                                            <p:cTn id="123" dur="1000"/>
                                            <p:tgtEl>
                                              <p:spTgt spid="28"/>
                                            </p:tgtEl>
                                          </p:cBhvr>
                                        </p:animEffect>
                                      </p:childTnLst>
                                    </p:cTn>
                                  </p:par>
                                  <p:par>
                                    <p:cTn id="124" presetID="31" presetClass="entr" presetSubtype="0" fill="hold" nodeType="withEffect">
                                      <p:stCondLst>
                                        <p:cond delay="500"/>
                                      </p:stCondLst>
                                      <p:childTnLst>
                                        <p:set>
                                          <p:cBhvr>
                                            <p:cTn id="125" dur="1" fill="hold">
                                              <p:stCondLst>
                                                <p:cond delay="0"/>
                                              </p:stCondLst>
                                            </p:cTn>
                                            <p:tgtEl>
                                              <p:spTgt spid="32"/>
                                            </p:tgtEl>
                                            <p:attrNameLst>
                                              <p:attrName>style.visibility</p:attrName>
                                            </p:attrNameLst>
                                          </p:cBhvr>
                                          <p:to>
                                            <p:strVal val="visible"/>
                                          </p:to>
                                        </p:set>
                                        <p:anim calcmode="lin" valueType="num">
                                          <p:cBhvr>
                                            <p:cTn id="126" dur="1000" fill="hold"/>
                                            <p:tgtEl>
                                              <p:spTgt spid="32"/>
                                            </p:tgtEl>
                                            <p:attrNameLst>
                                              <p:attrName>ppt_w</p:attrName>
                                            </p:attrNameLst>
                                          </p:cBhvr>
                                          <p:tavLst>
                                            <p:tav tm="0">
                                              <p:val>
                                                <p:fltVal val="0"/>
                                              </p:val>
                                            </p:tav>
                                            <p:tav tm="100000">
                                              <p:val>
                                                <p:strVal val="#ppt_w"/>
                                              </p:val>
                                            </p:tav>
                                          </p:tavLst>
                                        </p:anim>
                                        <p:anim calcmode="lin" valueType="num">
                                          <p:cBhvr>
                                            <p:cTn id="127" dur="1000" fill="hold"/>
                                            <p:tgtEl>
                                              <p:spTgt spid="32"/>
                                            </p:tgtEl>
                                            <p:attrNameLst>
                                              <p:attrName>ppt_h</p:attrName>
                                            </p:attrNameLst>
                                          </p:cBhvr>
                                          <p:tavLst>
                                            <p:tav tm="0">
                                              <p:val>
                                                <p:fltVal val="0"/>
                                              </p:val>
                                            </p:tav>
                                            <p:tav tm="100000">
                                              <p:val>
                                                <p:strVal val="#ppt_h"/>
                                              </p:val>
                                            </p:tav>
                                          </p:tavLst>
                                        </p:anim>
                                        <p:anim calcmode="lin" valueType="num">
                                          <p:cBhvr>
                                            <p:cTn id="128" dur="1000" fill="hold"/>
                                            <p:tgtEl>
                                              <p:spTgt spid="32"/>
                                            </p:tgtEl>
                                            <p:attrNameLst>
                                              <p:attrName>style.rotation</p:attrName>
                                            </p:attrNameLst>
                                          </p:cBhvr>
                                          <p:tavLst>
                                            <p:tav tm="0">
                                              <p:val>
                                                <p:fltVal val="90"/>
                                              </p:val>
                                            </p:tav>
                                            <p:tav tm="100000">
                                              <p:val>
                                                <p:fltVal val="0"/>
                                              </p:val>
                                            </p:tav>
                                          </p:tavLst>
                                        </p:anim>
                                        <p:animEffect transition="in" filter="fade">
                                          <p:cBhvr>
                                            <p:cTn id="129" dur="1000"/>
                                            <p:tgtEl>
                                              <p:spTgt spid="32"/>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1000" fill="hold"/>
                                            <p:tgtEl>
                                              <p:spTgt spid="29"/>
                                            </p:tgtEl>
                                            <p:attrNameLst>
                                              <p:attrName>ppt_w</p:attrName>
                                            </p:attrNameLst>
                                          </p:cBhvr>
                                          <p:tavLst>
                                            <p:tav tm="0">
                                              <p:val>
                                                <p:fltVal val="0"/>
                                              </p:val>
                                            </p:tav>
                                            <p:tav tm="100000">
                                              <p:val>
                                                <p:strVal val="#ppt_w"/>
                                              </p:val>
                                            </p:tav>
                                          </p:tavLst>
                                        </p:anim>
                                        <p:anim calcmode="lin" valueType="num">
                                          <p:cBhvr>
                                            <p:cTn id="133" dur="1000" fill="hold"/>
                                            <p:tgtEl>
                                              <p:spTgt spid="29"/>
                                            </p:tgtEl>
                                            <p:attrNameLst>
                                              <p:attrName>ppt_h</p:attrName>
                                            </p:attrNameLst>
                                          </p:cBhvr>
                                          <p:tavLst>
                                            <p:tav tm="0">
                                              <p:val>
                                                <p:fltVal val="0"/>
                                              </p:val>
                                            </p:tav>
                                            <p:tav tm="100000">
                                              <p:val>
                                                <p:strVal val="#ppt_h"/>
                                              </p:val>
                                            </p:tav>
                                          </p:tavLst>
                                        </p:anim>
                                        <p:anim calcmode="lin" valueType="num">
                                          <p:cBhvr>
                                            <p:cTn id="134" dur="1000" fill="hold"/>
                                            <p:tgtEl>
                                              <p:spTgt spid="29"/>
                                            </p:tgtEl>
                                            <p:attrNameLst>
                                              <p:attrName>style.rotation</p:attrName>
                                            </p:attrNameLst>
                                          </p:cBhvr>
                                          <p:tavLst>
                                            <p:tav tm="0">
                                              <p:val>
                                                <p:fltVal val="90"/>
                                              </p:val>
                                            </p:tav>
                                            <p:tav tm="100000">
                                              <p:val>
                                                <p:fltVal val="0"/>
                                              </p:val>
                                            </p:tav>
                                          </p:tavLst>
                                        </p:anim>
                                        <p:animEffect transition="in" filter="fade">
                                          <p:cBhvr>
                                            <p:cTn id="135" dur="1000"/>
                                            <p:tgtEl>
                                              <p:spTgt spid="29"/>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0"/>
                                            </p:tgtEl>
                                            <p:attrNameLst>
                                              <p:attrName>style.visibility</p:attrName>
                                            </p:attrNameLst>
                                          </p:cBhvr>
                                          <p:to>
                                            <p:strVal val="visible"/>
                                          </p:to>
                                        </p:set>
                                        <p:anim calcmode="lin" valueType="num">
                                          <p:cBhvr>
                                            <p:cTn id="138" dur="1000" fill="hold"/>
                                            <p:tgtEl>
                                              <p:spTgt spid="20"/>
                                            </p:tgtEl>
                                            <p:attrNameLst>
                                              <p:attrName>ppt_w</p:attrName>
                                            </p:attrNameLst>
                                          </p:cBhvr>
                                          <p:tavLst>
                                            <p:tav tm="0">
                                              <p:val>
                                                <p:fltVal val="0"/>
                                              </p:val>
                                            </p:tav>
                                            <p:tav tm="100000">
                                              <p:val>
                                                <p:strVal val="#ppt_w"/>
                                              </p:val>
                                            </p:tav>
                                          </p:tavLst>
                                        </p:anim>
                                        <p:anim calcmode="lin" valueType="num">
                                          <p:cBhvr>
                                            <p:cTn id="139" dur="1000" fill="hold"/>
                                            <p:tgtEl>
                                              <p:spTgt spid="20"/>
                                            </p:tgtEl>
                                            <p:attrNameLst>
                                              <p:attrName>ppt_h</p:attrName>
                                            </p:attrNameLst>
                                          </p:cBhvr>
                                          <p:tavLst>
                                            <p:tav tm="0">
                                              <p:val>
                                                <p:fltVal val="0"/>
                                              </p:val>
                                            </p:tav>
                                            <p:tav tm="100000">
                                              <p:val>
                                                <p:strVal val="#ppt_h"/>
                                              </p:val>
                                            </p:tav>
                                          </p:tavLst>
                                        </p:anim>
                                        <p:anim calcmode="lin" valueType="num">
                                          <p:cBhvr>
                                            <p:cTn id="140" dur="1000" fill="hold"/>
                                            <p:tgtEl>
                                              <p:spTgt spid="20"/>
                                            </p:tgtEl>
                                            <p:attrNameLst>
                                              <p:attrName>style.rotation</p:attrName>
                                            </p:attrNameLst>
                                          </p:cBhvr>
                                          <p:tavLst>
                                            <p:tav tm="0">
                                              <p:val>
                                                <p:fltVal val="90"/>
                                              </p:val>
                                            </p:tav>
                                            <p:tav tm="100000">
                                              <p:val>
                                                <p:fltVal val="0"/>
                                              </p:val>
                                            </p:tav>
                                          </p:tavLst>
                                        </p:anim>
                                        <p:animEffect transition="in" filter="fade">
                                          <p:cBhvr>
                                            <p:cTn id="141" dur="1000"/>
                                            <p:tgtEl>
                                              <p:spTgt spid="20"/>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1"/>
                                            </p:tgtEl>
                                            <p:attrNameLst>
                                              <p:attrName>style.visibility</p:attrName>
                                            </p:attrNameLst>
                                          </p:cBhvr>
                                          <p:to>
                                            <p:strVal val="visible"/>
                                          </p:to>
                                        </p:set>
                                        <p:anim calcmode="lin" valueType="num">
                                          <p:cBhvr>
                                            <p:cTn id="144" dur="1000" fill="hold"/>
                                            <p:tgtEl>
                                              <p:spTgt spid="21"/>
                                            </p:tgtEl>
                                            <p:attrNameLst>
                                              <p:attrName>ppt_w</p:attrName>
                                            </p:attrNameLst>
                                          </p:cBhvr>
                                          <p:tavLst>
                                            <p:tav tm="0">
                                              <p:val>
                                                <p:fltVal val="0"/>
                                              </p:val>
                                            </p:tav>
                                            <p:tav tm="100000">
                                              <p:val>
                                                <p:strVal val="#ppt_w"/>
                                              </p:val>
                                            </p:tav>
                                          </p:tavLst>
                                        </p:anim>
                                        <p:anim calcmode="lin" valueType="num">
                                          <p:cBhvr>
                                            <p:cTn id="145" dur="1000" fill="hold"/>
                                            <p:tgtEl>
                                              <p:spTgt spid="21"/>
                                            </p:tgtEl>
                                            <p:attrNameLst>
                                              <p:attrName>ppt_h</p:attrName>
                                            </p:attrNameLst>
                                          </p:cBhvr>
                                          <p:tavLst>
                                            <p:tav tm="0">
                                              <p:val>
                                                <p:fltVal val="0"/>
                                              </p:val>
                                            </p:tav>
                                            <p:tav tm="100000">
                                              <p:val>
                                                <p:strVal val="#ppt_h"/>
                                              </p:val>
                                            </p:tav>
                                          </p:tavLst>
                                        </p:anim>
                                        <p:anim calcmode="lin" valueType="num">
                                          <p:cBhvr>
                                            <p:cTn id="146" dur="1000" fill="hold"/>
                                            <p:tgtEl>
                                              <p:spTgt spid="21"/>
                                            </p:tgtEl>
                                            <p:attrNameLst>
                                              <p:attrName>style.rotation</p:attrName>
                                            </p:attrNameLst>
                                          </p:cBhvr>
                                          <p:tavLst>
                                            <p:tav tm="0">
                                              <p:val>
                                                <p:fltVal val="90"/>
                                              </p:val>
                                            </p:tav>
                                            <p:tav tm="100000">
                                              <p:val>
                                                <p:fltVal val="0"/>
                                              </p:val>
                                            </p:tav>
                                          </p:tavLst>
                                        </p:anim>
                                        <p:animEffect transition="in" filter="fade">
                                          <p:cBhvr>
                                            <p:cTn id="147" dur="1000"/>
                                            <p:tgtEl>
                                              <p:spTgt spid="21"/>
                                            </p:tgtEl>
                                          </p:cBhvr>
                                        </p:animEffect>
                                      </p:childTnLst>
                                    </p:cTn>
                                  </p:par>
                                  <p:par>
                                    <p:cTn id="148" presetID="31" presetClass="entr" presetSubtype="0" fill="hold" nodeType="withEffect">
                                      <p:stCondLst>
                                        <p:cond delay="500"/>
                                      </p:stCondLst>
                                      <p:childTnLst>
                                        <p:set>
                                          <p:cBhvr>
                                            <p:cTn id="149" dur="1" fill="hold">
                                              <p:stCondLst>
                                                <p:cond delay="0"/>
                                              </p:stCondLst>
                                            </p:cTn>
                                            <p:tgtEl>
                                              <p:spTgt spid="12"/>
                                            </p:tgtEl>
                                            <p:attrNameLst>
                                              <p:attrName>style.visibility</p:attrName>
                                            </p:attrNameLst>
                                          </p:cBhvr>
                                          <p:to>
                                            <p:strVal val="visible"/>
                                          </p:to>
                                        </p:set>
                                        <p:anim calcmode="lin" valueType="num">
                                          <p:cBhvr>
                                            <p:cTn id="150" dur="1000" fill="hold"/>
                                            <p:tgtEl>
                                              <p:spTgt spid="12"/>
                                            </p:tgtEl>
                                            <p:attrNameLst>
                                              <p:attrName>ppt_w</p:attrName>
                                            </p:attrNameLst>
                                          </p:cBhvr>
                                          <p:tavLst>
                                            <p:tav tm="0">
                                              <p:val>
                                                <p:fltVal val="0"/>
                                              </p:val>
                                            </p:tav>
                                            <p:tav tm="100000">
                                              <p:val>
                                                <p:strVal val="#ppt_w"/>
                                              </p:val>
                                            </p:tav>
                                          </p:tavLst>
                                        </p:anim>
                                        <p:anim calcmode="lin" valueType="num">
                                          <p:cBhvr>
                                            <p:cTn id="151" dur="1000" fill="hold"/>
                                            <p:tgtEl>
                                              <p:spTgt spid="12"/>
                                            </p:tgtEl>
                                            <p:attrNameLst>
                                              <p:attrName>ppt_h</p:attrName>
                                            </p:attrNameLst>
                                          </p:cBhvr>
                                          <p:tavLst>
                                            <p:tav tm="0">
                                              <p:val>
                                                <p:fltVal val="0"/>
                                              </p:val>
                                            </p:tav>
                                            <p:tav tm="100000">
                                              <p:val>
                                                <p:strVal val="#ppt_h"/>
                                              </p:val>
                                            </p:tav>
                                          </p:tavLst>
                                        </p:anim>
                                        <p:anim calcmode="lin" valueType="num">
                                          <p:cBhvr>
                                            <p:cTn id="152" dur="1000" fill="hold"/>
                                            <p:tgtEl>
                                              <p:spTgt spid="12"/>
                                            </p:tgtEl>
                                            <p:attrNameLst>
                                              <p:attrName>style.rotation</p:attrName>
                                            </p:attrNameLst>
                                          </p:cBhvr>
                                          <p:tavLst>
                                            <p:tav tm="0">
                                              <p:val>
                                                <p:fltVal val="90"/>
                                              </p:val>
                                            </p:tav>
                                            <p:tav tm="100000">
                                              <p:val>
                                                <p:fltVal val="0"/>
                                              </p:val>
                                            </p:tav>
                                          </p:tavLst>
                                        </p:anim>
                                        <p:animEffect transition="in" filter="fade">
                                          <p:cBhvr>
                                            <p:cTn id="153" dur="1000"/>
                                            <p:tgtEl>
                                              <p:spTgt spid="12"/>
                                            </p:tgtEl>
                                          </p:cBhvr>
                                        </p:animEffect>
                                      </p:childTnLst>
                                    </p:cTn>
                                  </p:par>
                                  <p:par>
                                    <p:cTn id="154" presetID="31" presetClass="entr" presetSubtype="0" fill="hold" nodeType="withEffect">
                                      <p:stCondLst>
                                        <p:cond delay="500"/>
                                      </p:stCondLst>
                                      <p:childTnLst>
                                        <p:set>
                                          <p:cBhvr>
                                            <p:cTn id="155" dur="1" fill="hold">
                                              <p:stCondLst>
                                                <p:cond delay="0"/>
                                              </p:stCondLst>
                                            </p:cTn>
                                            <p:tgtEl>
                                              <p:spTgt spid="11"/>
                                            </p:tgtEl>
                                            <p:attrNameLst>
                                              <p:attrName>style.visibility</p:attrName>
                                            </p:attrNameLst>
                                          </p:cBhvr>
                                          <p:to>
                                            <p:strVal val="visible"/>
                                          </p:to>
                                        </p:set>
                                        <p:anim calcmode="lin" valueType="num">
                                          <p:cBhvr>
                                            <p:cTn id="156" dur="1000" fill="hold"/>
                                            <p:tgtEl>
                                              <p:spTgt spid="11"/>
                                            </p:tgtEl>
                                            <p:attrNameLst>
                                              <p:attrName>ppt_w</p:attrName>
                                            </p:attrNameLst>
                                          </p:cBhvr>
                                          <p:tavLst>
                                            <p:tav tm="0">
                                              <p:val>
                                                <p:fltVal val="0"/>
                                              </p:val>
                                            </p:tav>
                                            <p:tav tm="100000">
                                              <p:val>
                                                <p:strVal val="#ppt_w"/>
                                              </p:val>
                                            </p:tav>
                                          </p:tavLst>
                                        </p:anim>
                                        <p:anim calcmode="lin" valueType="num">
                                          <p:cBhvr>
                                            <p:cTn id="157" dur="1000" fill="hold"/>
                                            <p:tgtEl>
                                              <p:spTgt spid="11"/>
                                            </p:tgtEl>
                                            <p:attrNameLst>
                                              <p:attrName>ppt_h</p:attrName>
                                            </p:attrNameLst>
                                          </p:cBhvr>
                                          <p:tavLst>
                                            <p:tav tm="0">
                                              <p:val>
                                                <p:fltVal val="0"/>
                                              </p:val>
                                            </p:tav>
                                            <p:tav tm="100000">
                                              <p:val>
                                                <p:strVal val="#ppt_h"/>
                                              </p:val>
                                            </p:tav>
                                          </p:tavLst>
                                        </p:anim>
                                        <p:anim calcmode="lin" valueType="num">
                                          <p:cBhvr>
                                            <p:cTn id="158" dur="1000" fill="hold"/>
                                            <p:tgtEl>
                                              <p:spTgt spid="11"/>
                                            </p:tgtEl>
                                            <p:attrNameLst>
                                              <p:attrName>style.rotation</p:attrName>
                                            </p:attrNameLst>
                                          </p:cBhvr>
                                          <p:tavLst>
                                            <p:tav tm="0">
                                              <p:val>
                                                <p:fltVal val="90"/>
                                              </p:val>
                                            </p:tav>
                                            <p:tav tm="100000">
                                              <p:val>
                                                <p:fltVal val="0"/>
                                              </p:val>
                                            </p:tav>
                                          </p:tavLst>
                                        </p:anim>
                                        <p:animEffect transition="in" filter="fade">
                                          <p:cBhvr>
                                            <p:cTn id="159" dur="1000"/>
                                            <p:tgtEl>
                                              <p:spTgt spid="11"/>
                                            </p:tgtEl>
                                          </p:cBhvr>
                                        </p:animEffect>
                                      </p:childTnLst>
                                    </p:cTn>
                                  </p:par>
                                  <p:par>
                                    <p:cTn id="160" presetID="31" presetClass="entr" presetSubtype="0" fill="hold" nodeType="withEffect">
                                      <p:stCondLst>
                                        <p:cond delay="500"/>
                                      </p:stCondLst>
                                      <p:childTnLst>
                                        <p:set>
                                          <p:cBhvr>
                                            <p:cTn id="161" dur="1" fill="hold">
                                              <p:stCondLst>
                                                <p:cond delay="0"/>
                                              </p:stCondLst>
                                            </p:cTn>
                                            <p:tgtEl>
                                              <p:spTgt spid="13"/>
                                            </p:tgtEl>
                                            <p:attrNameLst>
                                              <p:attrName>style.visibility</p:attrName>
                                            </p:attrNameLst>
                                          </p:cBhvr>
                                          <p:to>
                                            <p:strVal val="visible"/>
                                          </p:to>
                                        </p:set>
                                        <p:anim calcmode="lin" valueType="num">
                                          <p:cBhvr>
                                            <p:cTn id="162" dur="1000" fill="hold"/>
                                            <p:tgtEl>
                                              <p:spTgt spid="13"/>
                                            </p:tgtEl>
                                            <p:attrNameLst>
                                              <p:attrName>ppt_w</p:attrName>
                                            </p:attrNameLst>
                                          </p:cBhvr>
                                          <p:tavLst>
                                            <p:tav tm="0">
                                              <p:val>
                                                <p:fltVal val="0"/>
                                              </p:val>
                                            </p:tav>
                                            <p:tav tm="100000">
                                              <p:val>
                                                <p:strVal val="#ppt_w"/>
                                              </p:val>
                                            </p:tav>
                                          </p:tavLst>
                                        </p:anim>
                                        <p:anim calcmode="lin" valueType="num">
                                          <p:cBhvr>
                                            <p:cTn id="163" dur="1000" fill="hold"/>
                                            <p:tgtEl>
                                              <p:spTgt spid="13"/>
                                            </p:tgtEl>
                                            <p:attrNameLst>
                                              <p:attrName>ppt_h</p:attrName>
                                            </p:attrNameLst>
                                          </p:cBhvr>
                                          <p:tavLst>
                                            <p:tav tm="0">
                                              <p:val>
                                                <p:fltVal val="0"/>
                                              </p:val>
                                            </p:tav>
                                            <p:tav tm="100000">
                                              <p:val>
                                                <p:strVal val="#ppt_h"/>
                                              </p:val>
                                            </p:tav>
                                          </p:tavLst>
                                        </p:anim>
                                        <p:anim calcmode="lin" valueType="num">
                                          <p:cBhvr>
                                            <p:cTn id="164" dur="1000" fill="hold"/>
                                            <p:tgtEl>
                                              <p:spTgt spid="13"/>
                                            </p:tgtEl>
                                            <p:attrNameLst>
                                              <p:attrName>style.rotation</p:attrName>
                                            </p:attrNameLst>
                                          </p:cBhvr>
                                          <p:tavLst>
                                            <p:tav tm="0">
                                              <p:val>
                                                <p:fltVal val="90"/>
                                              </p:val>
                                            </p:tav>
                                            <p:tav tm="100000">
                                              <p:val>
                                                <p:fltVal val="0"/>
                                              </p:val>
                                            </p:tav>
                                          </p:tavLst>
                                        </p:anim>
                                        <p:animEffect transition="in" filter="fade">
                                          <p:cBhvr>
                                            <p:cTn id="165" dur="1000"/>
                                            <p:tgtEl>
                                              <p:spTgt spid="13"/>
                                            </p:tgtEl>
                                          </p:cBhvr>
                                        </p:animEffect>
                                      </p:childTnLst>
                                    </p:cTn>
                                  </p:par>
                                  <p:par>
                                    <p:cTn id="166" presetID="31" presetClass="entr" presetSubtype="0" fill="hold" nodeType="withEffect">
                                      <p:stCondLst>
                                        <p:cond delay="500"/>
                                      </p:stCondLst>
                                      <p:childTnLst>
                                        <p:set>
                                          <p:cBhvr>
                                            <p:cTn id="167" dur="1" fill="hold">
                                              <p:stCondLst>
                                                <p:cond delay="0"/>
                                              </p:stCondLst>
                                            </p:cTn>
                                            <p:tgtEl>
                                              <p:spTgt spid="2"/>
                                            </p:tgtEl>
                                            <p:attrNameLst>
                                              <p:attrName>style.visibility</p:attrName>
                                            </p:attrNameLst>
                                          </p:cBhvr>
                                          <p:to>
                                            <p:strVal val="visible"/>
                                          </p:to>
                                        </p:set>
                                        <p:anim calcmode="lin" valueType="num">
                                          <p:cBhvr>
                                            <p:cTn id="168" dur="1000" fill="hold"/>
                                            <p:tgtEl>
                                              <p:spTgt spid="2"/>
                                            </p:tgtEl>
                                            <p:attrNameLst>
                                              <p:attrName>ppt_w</p:attrName>
                                            </p:attrNameLst>
                                          </p:cBhvr>
                                          <p:tavLst>
                                            <p:tav tm="0">
                                              <p:val>
                                                <p:fltVal val="0"/>
                                              </p:val>
                                            </p:tav>
                                            <p:tav tm="100000">
                                              <p:val>
                                                <p:strVal val="#ppt_w"/>
                                              </p:val>
                                            </p:tav>
                                          </p:tavLst>
                                        </p:anim>
                                        <p:anim calcmode="lin" valueType="num">
                                          <p:cBhvr>
                                            <p:cTn id="169" dur="1000" fill="hold"/>
                                            <p:tgtEl>
                                              <p:spTgt spid="2"/>
                                            </p:tgtEl>
                                            <p:attrNameLst>
                                              <p:attrName>ppt_h</p:attrName>
                                            </p:attrNameLst>
                                          </p:cBhvr>
                                          <p:tavLst>
                                            <p:tav tm="0">
                                              <p:val>
                                                <p:fltVal val="0"/>
                                              </p:val>
                                            </p:tav>
                                            <p:tav tm="100000">
                                              <p:val>
                                                <p:strVal val="#ppt_h"/>
                                              </p:val>
                                            </p:tav>
                                          </p:tavLst>
                                        </p:anim>
                                        <p:anim calcmode="lin" valueType="num">
                                          <p:cBhvr>
                                            <p:cTn id="170" dur="1000" fill="hold"/>
                                            <p:tgtEl>
                                              <p:spTgt spid="2"/>
                                            </p:tgtEl>
                                            <p:attrNameLst>
                                              <p:attrName>style.rotation</p:attrName>
                                            </p:attrNameLst>
                                          </p:cBhvr>
                                          <p:tavLst>
                                            <p:tav tm="0">
                                              <p:val>
                                                <p:fltVal val="90"/>
                                              </p:val>
                                            </p:tav>
                                            <p:tav tm="100000">
                                              <p:val>
                                                <p:fltVal val="0"/>
                                              </p:val>
                                            </p:tav>
                                          </p:tavLst>
                                        </p:anim>
                                        <p:animEffect transition="in" filter="fade">
                                          <p:cBhvr>
                                            <p:cTn id="171" dur="1000"/>
                                            <p:tgtEl>
                                              <p:spTgt spid="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6"/>
                                            </p:tgtEl>
                                            <p:attrNameLst>
                                              <p:attrName>style.visibility</p:attrName>
                                            </p:attrNameLst>
                                          </p:cBhvr>
                                          <p:to>
                                            <p:strVal val="visible"/>
                                          </p:to>
                                        </p:set>
                                        <p:anim calcmode="lin" valueType="num">
                                          <p:cBhvr>
                                            <p:cTn id="174" dur="1000" fill="hold"/>
                                            <p:tgtEl>
                                              <p:spTgt spid="6"/>
                                            </p:tgtEl>
                                            <p:attrNameLst>
                                              <p:attrName>ppt_w</p:attrName>
                                            </p:attrNameLst>
                                          </p:cBhvr>
                                          <p:tavLst>
                                            <p:tav tm="0">
                                              <p:val>
                                                <p:fltVal val="0"/>
                                              </p:val>
                                            </p:tav>
                                            <p:tav tm="100000">
                                              <p:val>
                                                <p:strVal val="#ppt_w"/>
                                              </p:val>
                                            </p:tav>
                                          </p:tavLst>
                                        </p:anim>
                                        <p:anim calcmode="lin" valueType="num">
                                          <p:cBhvr>
                                            <p:cTn id="175" dur="1000" fill="hold"/>
                                            <p:tgtEl>
                                              <p:spTgt spid="6"/>
                                            </p:tgtEl>
                                            <p:attrNameLst>
                                              <p:attrName>ppt_h</p:attrName>
                                            </p:attrNameLst>
                                          </p:cBhvr>
                                          <p:tavLst>
                                            <p:tav tm="0">
                                              <p:val>
                                                <p:fltVal val="0"/>
                                              </p:val>
                                            </p:tav>
                                            <p:tav tm="100000">
                                              <p:val>
                                                <p:strVal val="#ppt_h"/>
                                              </p:val>
                                            </p:tav>
                                          </p:tavLst>
                                        </p:anim>
                                        <p:anim calcmode="lin" valueType="num">
                                          <p:cBhvr>
                                            <p:cTn id="176" dur="1000" fill="hold"/>
                                            <p:tgtEl>
                                              <p:spTgt spid="6"/>
                                            </p:tgtEl>
                                            <p:attrNameLst>
                                              <p:attrName>style.rotation</p:attrName>
                                            </p:attrNameLst>
                                          </p:cBhvr>
                                          <p:tavLst>
                                            <p:tav tm="0">
                                              <p:val>
                                                <p:fltVal val="90"/>
                                              </p:val>
                                            </p:tav>
                                            <p:tav tm="100000">
                                              <p:val>
                                                <p:fltVal val="0"/>
                                              </p:val>
                                            </p:tav>
                                          </p:tavLst>
                                        </p:anim>
                                        <p:animEffect transition="in" filter="fade">
                                          <p:cBhvr>
                                            <p:cTn id="177" dur="1000"/>
                                            <p:tgtEl>
                                              <p:spTgt spid="6"/>
                                            </p:tgtEl>
                                          </p:cBhvr>
                                        </p:animEffect>
                                      </p:childTnLst>
                                    </p:cTn>
                                  </p:par>
                                  <p:par>
                                    <p:cTn id="178" presetID="31" presetClass="entr" presetSubtype="0" fill="hold" nodeType="withEffect">
                                      <p:stCondLst>
                                        <p:cond delay="500"/>
                                      </p:stCondLst>
                                      <p:childTnLst>
                                        <p:set>
                                          <p:cBhvr>
                                            <p:cTn id="179" dur="1" fill="hold">
                                              <p:stCondLst>
                                                <p:cond delay="0"/>
                                              </p:stCondLst>
                                            </p:cTn>
                                            <p:tgtEl>
                                              <p:spTgt spid="5"/>
                                            </p:tgtEl>
                                            <p:attrNameLst>
                                              <p:attrName>style.visibility</p:attrName>
                                            </p:attrNameLst>
                                          </p:cBhvr>
                                          <p:to>
                                            <p:strVal val="visible"/>
                                          </p:to>
                                        </p:set>
                                        <p:anim calcmode="lin" valueType="num">
                                          <p:cBhvr>
                                            <p:cTn id="180" dur="1000" fill="hold"/>
                                            <p:tgtEl>
                                              <p:spTgt spid="5"/>
                                            </p:tgtEl>
                                            <p:attrNameLst>
                                              <p:attrName>ppt_w</p:attrName>
                                            </p:attrNameLst>
                                          </p:cBhvr>
                                          <p:tavLst>
                                            <p:tav tm="0">
                                              <p:val>
                                                <p:fltVal val="0"/>
                                              </p:val>
                                            </p:tav>
                                            <p:tav tm="100000">
                                              <p:val>
                                                <p:strVal val="#ppt_w"/>
                                              </p:val>
                                            </p:tav>
                                          </p:tavLst>
                                        </p:anim>
                                        <p:anim calcmode="lin" valueType="num">
                                          <p:cBhvr>
                                            <p:cTn id="181" dur="1000" fill="hold"/>
                                            <p:tgtEl>
                                              <p:spTgt spid="5"/>
                                            </p:tgtEl>
                                            <p:attrNameLst>
                                              <p:attrName>ppt_h</p:attrName>
                                            </p:attrNameLst>
                                          </p:cBhvr>
                                          <p:tavLst>
                                            <p:tav tm="0">
                                              <p:val>
                                                <p:fltVal val="0"/>
                                              </p:val>
                                            </p:tav>
                                            <p:tav tm="100000">
                                              <p:val>
                                                <p:strVal val="#ppt_h"/>
                                              </p:val>
                                            </p:tav>
                                          </p:tavLst>
                                        </p:anim>
                                        <p:anim calcmode="lin" valueType="num">
                                          <p:cBhvr>
                                            <p:cTn id="182" dur="1000" fill="hold"/>
                                            <p:tgtEl>
                                              <p:spTgt spid="5"/>
                                            </p:tgtEl>
                                            <p:attrNameLst>
                                              <p:attrName>style.rotation</p:attrName>
                                            </p:attrNameLst>
                                          </p:cBhvr>
                                          <p:tavLst>
                                            <p:tav tm="0">
                                              <p:val>
                                                <p:fltVal val="90"/>
                                              </p:val>
                                            </p:tav>
                                            <p:tav tm="100000">
                                              <p:val>
                                                <p:fltVal val="0"/>
                                              </p:val>
                                            </p:tav>
                                          </p:tavLst>
                                        </p:anim>
                                        <p:animEffect transition="in" filter="fade">
                                          <p:cBhvr>
                                            <p:cTn id="183" dur="1000"/>
                                            <p:tgtEl>
                                              <p:spTgt spid="5"/>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
                                            </p:tgtEl>
                                            <p:attrNameLst>
                                              <p:attrName>style.visibility</p:attrName>
                                            </p:attrNameLst>
                                          </p:cBhvr>
                                          <p:to>
                                            <p:strVal val="visible"/>
                                          </p:to>
                                        </p:set>
                                        <p:anim calcmode="lin" valueType="num">
                                          <p:cBhvr>
                                            <p:cTn id="186" dur="1000" fill="hold"/>
                                            <p:tgtEl>
                                              <p:spTgt spid="3"/>
                                            </p:tgtEl>
                                            <p:attrNameLst>
                                              <p:attrName>ppt_w</p:attrName>
                                            </p:attrNameLst>
                                          </p:cBhvr>
                                          <p:tavLst>
                                            <p:tav tm="0">
                                              <p:val>
                                                <p:fltVal val="0"/>
                                              </p:val>
                                            </p:tav>
                                            <p:tav tm="100000">
                                              <p:val>
                                                <p:strVal val="#ppt_w"/>
                                              </p:val>
                                            </p:tav>
                                          </p:tavLst>
                                        </p:anim>
                                        <p:anim calcmode="lin" valueType="num">
                                          <p:cBhvr>
                                            <p:cTn id="187" dur="1000" fill="hold"/>
                                            <p:tgtEl>
                                              <p:spTgt spid="3"/>
                                            </p:tgtEl>
                                            <p:attrNameLst>
                                              <p:attrName>ppt_h</p:attrName>
                                            </p:attrNameLst>
                                          </p:cBhvr>
                                          <p:tavLst>
                                            <p:tav tm="0">
                                              <p:val>
                                                <p:fltVal val="0"/>
                                              </p:val>
                                            </p:tav>
                                            <p:tav tm="100000">
                                              <p:val>
                                                <p:strVal val="#ppt_h"/>
                                              </p:val>
                                            </p:tav>
                                          </p:tavLst>
                                        </p:anim>
                                        <p:anim calcmode="lin" valueType="num">
                                          <p:cBhvr>
                                            <p:cTn id="188" dur="1000" fill="hold"/>
                                            <p:tgtEl>
                                              <p:spTgt spid="3"/>
                                            </p:tgtEl>
                                            <p:attrNameLst>
                                              <p:attrName>style.rotation</p:attrName>
                                            </p:attrNameLst>
                                          </p:cBhvr>
                                          <p:tavLst>
                                            <p:tav tm="0">
                                              <p:val>
                                                <p:fltVal val="90"/>
                                              </p:val>
                                            </p:tav>
                                            <p:tav tm="100000">
                                              <p:val>
                                                <p:fltVal val="0"/>
                                              </p:val>
                                            </p:tav>
                                          </p:tavLst>
                                        </p:anim>
                                        <p:animEffect transition="in" filter="fade">
                                          <p:cBhvr>
                                            <p:cTn id="189" dur="1000"/>
                                            <p:tgtEl>
                                              <p:spTgt spid="3"/>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
                                            </p:tgtEl>
                                            <p:attrNameLst>
                                              <p:attrName>style.visibility</p:attrName>
                                            </p:attrNameLst>
                                          </p:cBhvr>
                                          <p:to>
                                            <p:strVal val="visible"/>
                                          </p:to>
                                        </p:set>
                                        <p:anim calcmode="lin" valueType="num">
                                          <p:cBhvr>
                                            <p:cTn id="192" dur="1000" fill="hold"/>
                                            <p:tgtEl>
                                              <p:spTgt spid="4"/>
                                            </p:tgtEl>
                                            <p:attrNameLst>
                                              <p:attrName>ppt_w</p:attrName>
                                            </p:attrNameLst>
                                          </p:cBhvr>
                                          <p:tavLst>
                                            <p:tav tm="0">
                                              <p:val>
                                                <p:fltVal val="0"/>
                                              </p:val>
                                            </p:tav>
                                            <p:tav tm="100000">
                                              <p:val>
                                                <p:strVal val="#ppt_w"/>
                                              </p:val>
                                            </p:tav>
                                          </p:tavLst>
                                        </p:anim>
                                        <p:anim calcmode="lin" valueType="num">
                                          <p:cBhvr>
                                            <p:cTn id="193" dur="1000" fill="hold"/>
                                            <p:tgtEl>
                                              <p:spTgt spid="4"/>
                                            </p:tgtEl>
                                            <p:attrNameLst>
                                              <p:attrName>ppt_h</p:attrName>
                                            </p:attrNameLst>
                                          </p:cBhvr>
                                          <p:tavLst>
                                            <p:tav tm="0">
                                              <p:val>
                                                <p:fltVal val="0"/>
                                              </p:val>
                                            </p:tav>
                                            <p:tav tm="100000">
                                              <p:val>
                                                <p:strVal val="#ppt_h"/>
                                              </p:val>
                                            </p:tav>
                                          </p:tavLst>
                                        </p:anim>
                                        <p:anim calcmode="lin" valueType="num">
                                          <p:cBhvr>
                                            <p:cTn id="194" dur="1000" fill="hold"/>
                                            <p:tgtEl>
                                              <p:spTgt spid="4"/>
                                            </p:tgtEl>
                                            <p:attrNameLst>
                                              <p:attrName>style.rotation</p:attrName>
                                            </p:attrNameLst>
                                          </p:cBhvr>
                                          <p:tavLst>
                                            <p:tav tm="0">
                                              <p:val>
                                                <p:fltVal val="90"/>
                                              </p:val>
                                            </p:tav>
                                            <p:tav tm="100000">
                                              <p:val>
                                                <p:fltVal val="0"/>
                                              </p:val>
                                            </p:tav>
                                          </p:tavLst>
                                        </p:anim>
                                        <p:animEffect transition="in" filter="fade">
                                          <p:cBhvr>
                                            <p:cTn id="195" dur="1000"/>
                                            <p:tgtEl>
                                              <p:spTgt spid="4"/>
                                            </p:tgtEl>
                                          </p:cBhvr>
                                        </p:animEffect>
                                      </p:childTnLst>
                                    </p:cTn>
                                  </p:par>
                                  <p:par>
                                    <p:cTn id="196" presetID="31" presetClass="entr" presetSubtype="0" fill="hold" nodeType="withEffect">
                                      <p:stCondLst>
                                        <p:cond delay="500"/>
                                      </p:stCondLst>
                                      <p:childTnLst>
                                        <p:set>
                                          <p:cBhvr>
                                            <p:cTn id="197" dur="1" fill="hold">
                                              <p:stCondLst>
                                                <p:cond delay="0"/>
                                              </p:stCondLst>
                                            </p:cTn>
                                            <p:tgtEl>
                                              <p:spTgt spid="9"/>
                                            </p:tgtEl>
                                            <p:attrNameLst>
                                              <p:attrName>style.visibility</p:attrName>
                                            </p:attrNameLst>
                                          </p:cBhvr>
                                          <p:to>
                                            <p:strVal val="visible"/>
                                          </p:to>
                                        </p:set>
                                        <p:anim calcmode="lin" valueType="num">
                                          <p:cBhvr>
                                            <p:cTn id="198" dur="1000" fill="hold"/>
                                            <p:tgtEl>
                                              <p:spTgt spid="9"/>
                                            </p:tgtEl>
                                            <p:attrNameLst>
                                              <p:attrName>ppt_w</p:attrName>
                                            </p:attrNameLst>
                                          </p:cBhvr>
                                          <p:tavLst>
                                            <p:tav tm="0">
                                              <p:val>
                                                <p:fltVal val="0"/>
                                              </p:val>
                                            </p:tav>
                                            <p:tav tm="100000">
                                              <p:val>
                                                <p:strVal val="#ppt_w"/>
                                              </p:val>
                                            </p:tav>
                                          </p:tavLst>
                                        </p:anim>
                                        <p:anim calcmode="lin" valueType="num">
                                          <p:cBhvr>
                                            <p:cTn id="199" dur="1000" fill="hold"/>
                                            <p:tgtEl>
                                              <p:spTgt spid="9"/>
                                            </p:tgtEl>
                                            <p:attrNameLst>
                                              <p:attrName>ppt_h</p:attrName>
                                            </p:attrNameLst>
                                          </p:cBhvr>
                                          <p:tavLst>
                                            <p:tav tm="0">
                                              <p:val>
                                                <p:fltVal val="0"/>
                                              </p:val>
                                            </p:tav>
                                            <p:tav tm="100000">
                                              <p:val>
                                                <p:strVal val="#ppt_h"/>
                                              </p:val>
                                            </p:tav>
                                          </p:tavLst>
                                        </p:anim>
                                        <p:anim calcmode="lin" valueType="num">
                                          <p:cBhvr>
                                            <p:cTn id="200" dur="1000" fill="hold"/>
                                            <p:tgtEl>
                                              <p:spTgt spid="9"/>
                                            </p:tgtEl>
                                            <p:attrNameLst>
                                              <p:attrName>style.rotation</p:attrName>
                                            </p:attrNameLst>
                                          </p:cBhvr>
                                          <p:tavLst>
                                            <p:tav tm="0">
                                              <p:val>
                                                <p:fltVal val="90"/>
                                              </p:val>
                                            </p:tav>
                                            <p:tav tm="100000">
                                              <p:val>
                                                <p:fltVal val="0"/>
                                              </p:val>
                                            </p:tav>
                                          </p:tavLst>
                                        </p:anim>
                                        <p:animEffect transition="in" filter="fade">
                                          <p:cBhvr>
                                            <p:cTn id="201" dur="1000"/>
                                            <p:tgtEl>
                                              <p:spTgt spid="9"/>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52"/>
                                            </p:tgtEl>
                                            <p:attrNameLst>
                                              <p:attrName>style.visibility</p:attrName>
                                            </p:attrNameLst>
                                          </p:cBhvr>
                                          <p:to>
                                            <p:strVal val="visible"/>
                                          </p:to>
                                        </p:set>
                                        <p:anim calcmode="lin" valueType="num">
                                          <p:cBhvr>
                                            <p:cTn id="204" dur="500" fill="hold"/>
                                            <p:tgtEl>
                                              <p:spTgt spid="52"/>
                                            </p:tgtEl>
                                            <p:attrNameLst>
                                              <p:attrName>ppt_w</p:attrName>
                                            </p:attrNameLst>
                                          </p:cBhvr>
                                          <p:tavLst>
                                            <p:tav tm="0">
                                              <p:val>
                                                <p:fltVal val="0"/>
                                              </p:val>
                                            </p:tav>
                                            <p:tav tm="100000">
                                              <p:val>
                                                <p:strVal val="#ppt_w"/>
                                              </p:val>
                                            </p:tav>
                                          </p:tavLst>
                                        </p:anim>
                                        <p:anim calcmode="lin" valueType="num">
                                          <p:cBhvr>
                                            <p:cTn id="205" dur="500" fill="hold"/>
                                            <p:tgtEl>
                                              <p:spTgt spid="52"/>
                                            </p:tgtEl>
                                            <p:attrNameLst>
                                              <p:attrName>ppt_h</p:attrName>
                                            </p:attrNameLst>
                                          </p:cBhvr>
                                          <p:tavLst>
                                            <p:tav tm="0">
                                              <p:val>
                                                <p:fltVal val="0"/>
                                              </p:val>
                                            </p:tav>
                                            <p:tav tm="100000">
                                              <p:val>
                                                <p:strVal val="#ppt_h"/>
                                              </p:val>
                                            </p:tav>
                                          </p:tavLst>
                                        </p:anim>
                                        <p:animEffect transition="in" filter="fade">
                                          <p:cBhvr>
                                            <p:cTn id="206" dur="500"/>
                                            <p:tgtEl>
                                              <p:spTgt spid="52"/>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53"/>
                                            </p:tgtEl>
                                            <p:attrNameLst>
                                              <p:attrName>style.visibility</p:attrName>
                                            </p:attrNameLst>
                                          </p:cBhvr>
                                          <p:to>
                                            <p:strVal val="visible"/>
                                          </p:to>
                                        </p:set>
                                        <p:anim calcmode="lin" valueType="num">
                                          <p:cBhvr>
                                            <p:cTn id="209" dur="500" fill="hold"/>
                                            <p:tgtEl>
                                              <p:spTgt spid="53"/>
                                            </p:tgtEl>
                                            <p:attrNameLst>
                                              <p:attrName>ppt_w</p:attrName>
                                            </p:attrNameLst>
                                          </p:cBhvr>
                                          <p:tavLst>
                                            <p:tav tm="0">
                                              <p:val>
                                                <p:fltVal val="0"/>
                                              </p:val>
                                            </p:tav>
                                            <p:tav tm="100000">
                                              <p:val>
                                                <p:strVal val="#ppt_w"/>
                                              </p:val>
                                            </p:tav>
                                          </p:tavLst>
                                        </p:anim>
                                        <p:anim calcmode="lin" valueType="num">
                                          <p:cBhvr>
                                            <p:cTn id="210" dur="500" fill="hold"/>
                                            <p:tgtEl>
                                              <p:spTgt spid="53"/>
                                            </p:tgtEl>
                                            <p:attrNameLst>
                                              <p:attrName>ppt_h</p:attrName>
                                            </p:attrNameLst>
                                          </p:cBhvr>
                                          <p:tavLst>
                                            <p:tav tm="0">
                                              <p:val>
                                                <p:fltVal val="0"/>
                                              </p:val>
                                            </p:tav>
                                            <p:tav tm="100000">
                                              <p:val>
                                                <p:strVal val="#ppt_h"/>
                                              </p:val>
                                            </p:tav>
                                          </p:tavLst>
                                        </p:anim>
                                        <p:animEffect transition="in" filter="fade">
                                          <p:cBhvr>
                                            <p:cTn id="211" dur="500"/>
                                            <p:tgtEl>
                                              <p:spTgt spid="53"/>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54"/>
                                            </p:tgtEl>
                                            <p:attrNameLst>
                                              <p:attrName>style.visibility</p:attrName>
                                            </p:attrNameLst>
                                          </p:cBhvr>
                                          <p:to>
                                            <p:strVal val="visible"/>
                                          </p:to>
                                        </p:set>
                                        <p:anim calcmode="lin" valueType="num">
                                          <p:cBhvr>
                                            <p:cTn id="214" dur="500" fill="hold"/>
                                            <p:tgtEl>
                                              <p:spTgt spid="54"/>
                                            </p:tgtEl>
                                            <p:attrNameLst>
                                              <p:attrName>ppt_w</p:attrName>
                                            </p:attrNameLst>
                                          </p:cBhvr>
                                          <p:tavLst>
                                            <p:tav tm="0">
                                              <p:val>
                                                <p:fltVal val="0"/>
                                              </p:val>
                                            </p:tav>
                                            <p:tav tm="100000">
                                              <p:val>
                                                <p:strVal val="#ppt_w"/>
                                              </p:val>
                                            </p:tav>
                                          </p:tavLst>
                                        </p:anim>
                                        <p:anim calcmode="lin" valueType="num">
                                          <p:cBhvr>
                                            <p:cTn id="215" dur="500" fill="hold"/>
                                            <p:tgtEl>
                                              <p:spTgt spid="54"/>
                                            </p:tgtEl>
                                            <p:attrNameLst>
                                              <p:attrName>ppt_h</p:attrName>
                                            </p:attrNameLst>
                                          </p:cBhvr>
                                          <p:tavLst>
                                            <p:tav tm="0">
                                              <p:val>
                                                <p:fltVal val="0"/>
                                              </p:val>
                                            </p:tav>
                                            <p:tav tm="100000">
                                              <p:val>
                                                <p:strVal val="#ppt_h"/>
                                              </p:val>
                                            </p:tav>
                                          </p:tavLst>
                                        </p:anim>
                                        <p:animEffect transition="in" filter="fade">
                                          <p:cBhvr>
                                            <p:cTn id="216" dur="500"/>
                                            <p:tgtEl>
                                              <p:spTgt spid="54"/>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47"/>
                                            </p:tgtEl>
                                            <p:attrNameLst>
                                              <p:attrName>style.visibility</p:attrName>
                                            </p:attrNameLst>
                                          </p:cBhvr>
                                          <p:to>
                                            <p:strVal val="visible"/>
                                          </p:to>
                                        </p:set>
                                        <p:anim calcmode="lin" valueType="num">
                                          <p:cBhvr>
                                            <p:cTn id="224" dur="500" fill="hold"/>
                                            <p:tgtEl>
                                              <p:spTgt spid="47"/>
                                            </p:tgtEl>
                                            <p:attrNameLst>
                                              <p:attrName>ppt_w</p:attrName>
                                            </p:attrNameLst>
                                          </p:cBhvr>
                                          <p:tavLst>
                                            <p:tav tm="0">
                                              <p:val>
                                                <p:fltVal val="0"/>
                                              </p:val>
                                            </p:tav>
                                            <p:tav tm="100000">
                                              <p:val>
                                                <p:strVal val="#ppt_w"/>
                                              </p:val>
                                            </p:tav>
                                          </p:tavLst>
                                        </p:anim>
                                        <p:anim calcmode="lin" valueType="num">
                                          <p:cBhvr>
                                            <p:cTn id="225" dur="500" fill="hold"/>
                                            <p:tgtEl>
                                              <p:spTgt spid="47"/>
                                            </p:tgtEl>
                                            <p:attrNameLst>
                                              <p:attrName>ppt_h</p:attrName>
                                            </p:attrNameLst>
                                          </p:cBhvr>
                                          <p:tavLst>
                                            <p:tav tm="0">
                                              <p:val>
                                                <p:fltVal val="0"/>
                                              </p:val>
                                            </p:tav>
                                            <p:tav tm="100000">
                                              <p:val>
                                                <p:strVal val="#ppt_h"/>
                                              </p:val>
                                            </p:tav>
                                          </p:tavLst>
                                        </p:anim>
                                        <p:animEffect transition="in" filter="fade">
                                          <p:cBhvr>
                                            <p:cTn id="226" dur="500"/>
                                            <p:tgtEl>
                                              <p:spTgt spid="47"/>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41"/>
                                            </p:tgtEl>
                                            <p:attrNameLst>
                                              <p:attrName>style.visibility</p:attrName>
                                            </p:attrNameLst>
                                          </p:cBhvr>
                                          <p:to>
                                            <p:strVal val="visible"/>
                                          </p:to>
                                        </p:set>
                                        <p:anim calcmode="lin" valueType="num">
                                          <p:cBhvr>
                                            <p:cTn id="229" dur="500" fill="hold"/>
                                            <p:tgtEl>
                                              <p:spTgt spid="41"/>
                                            </p:tgtEl>
                                            <p:attrNameLst>
                                              <p:attrName>ppt_w</p:attrName>
                                            </p:attrNameLst>
                                          </p:cBhvr>
                                          <p:tavLst>
                                            <p:tav tm="0">
                                              <p:val>
                                                <p:fltVal val="0"/>
                                              </p:val>
                                            </p:tav>
                                            <p:tav tm="100000">
                                              <p:val>
                                                <p:strVal val="#ppt_w"/>
                                              </p:val>
                                            </p:tav>
                                          </p:tavLst>
                                        </p:anim>
                                        <p:anim calcmode="lin" valueType="num">
                                          <p:cBhvr>
                                            <p:cTn id="230" dur="500" fill="hold"/>
                                            <p:tgtEl>
                                              <p:spTgt spid="41"/>
                                            </p:tgtEl>
                                            <p:attrNameLst>
                                              <p:attrName>ppt_h</p:attrName>
                                            </p:attrNameLst>
                                          </p:cBhvr>
                                          <p:tavLst>
                                            <p:tav tm="0">
                                              <p:val>
                                                <p:fltVal val="0"/>
                                              </p:val>
                                            </p:tav>
                                            <p:tav tm="100000">
                                              <p:val>
                                                <p:strVal val="#ppt_h"/>
                                              </p:val>
                                            </p:tav>
                                          </p:tavLst>
                                        </p:anim>
                                        <p:animEffect transition="in" filter="fade">
                                          <p:cBhvr>
                                            <p:cTn id="231" dur="500"/>
                                            <p:tgtEl>
                                              <p:spTgt spid="41"/>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42"/>
                                            </p:tgtEl>
                                            <p:attrNameLst>
                                              <p:attrName>style.visibility</p:attrName>
                                            </p:attrNameLst>
                                          </p:cBhvr>
                                          <p:to>
                                            <p:strVal val="visible"/>
                                          </p:to>
                                        </p:set>
                                        <p:anim calcmode="lin" valueType="num">
                                          <p:cBhvr>
                                            <p:cTn id="234" dur="500" fill="hold"/>
                                            <p:tgtEl>
                                              <p:spTgt spid="42"/>
                                            </p:tgtEl>
                                            <p:attrNameLst>
                                              <p:attrName>ppt_w</p:attrName>
                                            </p:attrNameLst>
                                          </p:cBhvr>
                                          <p:tavLst>
                                            <p:tav tm="0">
                                              <p:val>
                                                <p:fltVal val="0"/>
                                              </p:val>
                                            </p:tav>
                                            <p:tav tm="100000">
                                              <p:val>
                                                <p:strVal val="#ppt_w"/>
                                              </p:val>
                                            </p:tav>
                                          </p:tavLst>
                                        </p:anim>
                                        <p:anim calcmode="lin" valueType="num">
                                          <p:cBhvr>
                                            <p:cTn id="235" dur="500" fill="hold"/>
                                            <p:tgtEl>
                                              <p:spTgt spid="42"/>
                                            </p:tgtEl>
                                            <p:attrNameLst>
                                              <p:attrName>ppt_h</p:attrName>
                                            </p:attrNameLst>
                                          </p:cBhvr>
                                          <p:tavLst>
                                            <p:tav tm="0">
                                              <p:val>
                                                <p:fltVal val="0"/>
                                              </p:val>
                                            </p:tav>
                                            <p:tav tm="100000">
                                              <p:val>
                                                <p:strVal val="#ppt_h"/>
                                              </p:val>
                                            </p:tav>
                                          </p:tavLst>
                                        </p:anim>
                                        <p:animEffect transition="in" filter="fade">
                                          <p:cBhvr>
                                            <p:cTn id="236" dur="500"/>
                                            <p:tgtEl>
                                              <p:spTgt spid="42"/>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48"/>
                                            </p:tgtEl>
                                            <p:attrNameLst>
                                              <p:attrName>style.visibility</p:attrName>
                                            </p:attrNameLst>
                                          </p:cBhvr>
                                          <p:to>
                                            <p:strVal val="visible"/>
                                          </p:to>
                                        </p:set>
                                        <p:anim calcmode="lin" valueType="num">
                                          <p:cBhvr>
                                            <p:cTn id="239" dur="500" fill="hold"/>
                                            <p:tgtEl>
                                              <p:spTgt spid="48"/>
                                            </p:tgtEl>
                                            <p:attrNameLst>
                                              <p:attrName>ppt_w</p:attrName>
                                            </p:attrNameLst>
                                          </p:cBhvr>
                                          <p:tavLst>
                                            <p:tav tm="0">
                                              <p:val>
                                                <p:fltVal val="0"/>
                                              </p:val>
                                            </p:tav>
                                            <p:tav tm="100000">
                                              <p:val>
                                                <p:strVal val="#ppt_w"/>
                                              </p:val>
                                            </p:tav>
                                          </p:tavLst>
                                        </p:anim>
                                        <p:anim calcmode="lin" valueType="num">
                                          <p:cBhvr>
                                            <p:cTn id="240" dur="500" fill="hold"/>
                                            <p:tgtEl>
                                              <p:spTgt spid="48"/>
                                            </p:tgtEl>
                                            <p:attrNameLst>
                                              <p:attrName>ppt_h</p:attrName>
                                            </p:attrNameLst>
                                          </p:cBhvr>
                                          <p:tavLst>
                                            <p:tav tm="0">
                                              <p:val>
                                                <p:fltVal val="0"/>
                                              </p:val>
                                            </p:tav>
                                            <p:tav tm="100000">
                                              <p:val>
                                                <p:strVal val="#ppt_h"/>
                                              </p:val>
                                            </p:tav>
                                          </p:tavLst>
                                        </p:anim>
                                        <p:animEffect transition="in" filter="fade">
                                          <p:cBhvr>
                                            <p:cTn id="241" dur="500"/>
                                            <p:tgtEl>
                                              <p:spTgt spid="48"/>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43"/>
                                            </p:tgtEl>
                                            <p:attrNameLst>
                                              <p:attrName>style.visibility</p:attrName>
                                            </p:attrNameLst>
                                          </p:cBhvr>
                                          <p:to>
                                            <p:strVal val="visible"/>
                                          </p:to>
                                        </p:set>
                                        <p:anim calcmode="lin" valueType="num">
                                          <p:cBhvr>
                                            <p:cTn id="244" dur="500" fill="hold"/>
                                            <p:tgtEl>
                                              <p:spTgt spid="43"/>
                                            </p:tgtEl>
                                            <p:attrNameLst>
                                              <p:attrName>ppt_w</p:attrName>
                                            </p:attrNameLst>
                                          </p:cBhvr>
                                          <p:tavLst>
                                            <p:tav tm="0">
                                              <p:val>
                                                <p:fltVal val="0"/>
                                              </p:val>
                                            </p:tav>
                                            <p:tav tm="100000">
                                              <p:val>
                                                <p:strVal val="#ppt_w"/>
                                              </p:val>
                                            </p:tav>
                                          </p:tavLst>
                                        </p:anim>
                                        <p:anim calcmode="lin" valueType="num">
                                          <p:cBhvr>
                                            <p:cTn id="245" dur="500" fill="hold"/>
                                            <p:tgtEl>
                                              <p:spTgt spid="43"/>
                                            </p:tgtEl>
                                            <p:attrNameLst>
                                              <p:attrName>ppt_h</p:attrName>
                                            </p:attrNameLst>
                                          </p:cBhvr>
                                          <p:tavLst>
                                            <p:tav tm="0">
                                              <p:val>
                                                <p:fltVal val="0"/>
                                              </p:val>
                                            </p:tav>
                                            <p:tav tm="100000">
                                              <p:val>
                                                <p:strVal val="#ppt_h"/>
                                              </p:val>
                                            </p:tav>
                                          </p:tavLst>
                                        </p:anim>
                                        <p:animEffect transition="in" filter="fade">
                                          <p:cBhvr>
                                            <p:cTn id="246" dur="500"/>
                                            <p:tgtEl>
                                              <p:spTgt spid="43"/>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49"/>
                                            </p:tgtEl>
                                            <p:attrNameLst>
                                              <p:attrName>style.visibility</p:attrName>
                                            </p:attrNameLst>
                                          </p:cBhvr>
                                          <p:to>
                                            <p:strVal val="visible"/>
                                          </p:to>
                                        </p:set>
                                        <p:anim calcmode="lin" valueType="num">
                                          <p:cBhvr>
                                            <p:cTn id="249" dur="500" fill="hold"/>
                                            <p:tgtEl>
                                              <p:spTgt spid="49"/>
                                            </p:tgtEl>
                                            <p:attrNameLst>
                                              <p:attrName>ppt_w</p:attrName>
                                            </p:attrNameLst>
                                          </p:cBhvr>
                                          <p:tavLst>
                                            <p:tav tm="0">
                                              <p:val>
                                                <p:fltVal val="0"/>
                                              </p:val>
                                            </p:tav>
                                            <p:tav tm="100000">
                                              <p:val>
                                                <p:strVal val="#ppt_w"/>
                                              </p:val>
                                            </p:tav>
                                          </p:tavLst>
                                        </p:anim>
                                        <p:anim calcmode="lin" valueType="num">
                                          <p:cBhvr>
                                            <p:cTn id="250" dur="500" fill="hold"/>
                                            <p:tgtEl>
                                              <p:spTgt spid="49"/>
                                            </p:tgtEl>
                                            <p:attrNameLst>
                                              <p:attrName>ppt_h</p:attrName>
                                            </p:attrNameLst>
                                          </p:cBhvr>
                                          <p:tavLst>
                                            <p:tav tm="0">
                                              <p:val>
                                                <p:fltVal val="0"/>
                                              </p:val>
                                            </p:tav>
                                            <p:tav tm="100000">
                                              <p:val>
                                                <p:strVal val="#ppt_h"/>
                                              </p:val>
                                            </p:tav>
                                          </p:tavLst>
                                        </p:anim>
                                        <p:animEffect transition="in" filter="fade">
                                          <p:cBhvr>
                                            <p:cTn id="251" dur="500"/>
                                            <p:tgtEl>
                                              <p:spTgt spid="49"/>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46"/>
                                            </p:tgtEl>
                                            <p:attrNameLst>
                                              <p:attrName>style.visibility</p:attrName>
                                            </p:attrNameLst>
                                          </p:cBhvr>
                                          <p:to>
                                            <p:strVal val="visible"/>
                                          </p:to>
                                        </p:set>
                                        <p:anim calcmode="lin" valueType="num">
                                          <p:cBhvr>
                                            <p:cTn id="254" dur="500" fill="hold"/>
                                            <p:tgtEl>
                                              <p:spTgt spid="46"/>
                                            </p:tgtEl>
                                            <p:attrNameLst>
                                              <p:attrName>ppt_w</p:attrName>
                                            </p:attrNameLst>
                                          </p:cBhvr>
                                          <p:tavLst>
                                            <p:tav tm="0">
                                              <p:val>
                                                <p:fltVal val="0"/>
                                              </p:val>
                                            </p:tav>
                                            <p:tav tm="100000">
                                              <p:val>
                                                <p:strVal val="#ppt_w"/>
                                              </p:val>
                                            </p:tav>
                                          </p:tavLst>
                                        </p:anim>
                                        <p:anim calcmode="lin" valueType="num">
                                          <p:cBhvr>
                                            <p:cTn id="255" dur="500" fill="hold"/>
                                            <p:tgtEl>
                                              <p:spTgt spid="46"/>
                                            </p:tgtEl>
                                            <p:attrNameLst>
                                              <p:attrName>ppt_h</p:attrName>
                                            </p:attrNameLst>
                                          </p:cBhvr>
                                          <p:tavLst>
                                            <p:tav tm="0">
                                              <p:val>
                                                <p:fltVal val="0"/>
                                              </p:val>
                                            </p:tav>
                                            <p:tav tm="100000">
                                              <p:val>
                                                <p:strVal val="#ppt_h"/>
                                              </p:val>
                                            </p:tav>
                                          </p:tavLst>
                                        </p:anim>
                                        <p:animEffect transition="in" filter="fade">
                                          <p:cBhvr>
                                            <p:cTn id="256" dur="500"/>
                                            <p:tgtEl>
                                              <p:spTgt spid="46"/>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51"/>
                                            </p:tgtEl>
                                            <p:attrNameLst>
                                              <p:attrName>style.visibility</p:attrName>
                                            </p:attrNameLst>
                                          </p:cBhvr>
                                          <p:to>
                                            <p:strVal val="visible"/>
                                          </p:to>
                                        </p:set>
                                        <p:anim calcmode="lin" valueType="num">
                                          <p:cBhvr>
                                            <p:cTn id="259" dur="500" fill="hold"/>
                                            <p:tgtEl>
                                              <p:spTgt spid="51"/>
                                            </p:tgtEl>
                                            <p:attrNameLst>
                                              <p:attrName>ppt_w</p:attrName>
                                            </p:attrNameLst>
                                          </p:cBhvr>
                                          <p:tavLst>
                                            <p:tav tm="0">
                                              <p:val>
                                                <p:fltVal val="0"/>
                                              </p:val>
                                            </p:tav>
                                            <p:tav tm="100000">
                                              <p:val>
                                                <p:strVal val="#ppt_w"/>
                                              </p:val>
                                            </p:tav>
                                          </p:tavLst>
                                        </p:anim>
                                        <p:anim calcmode="lin" valueType="num">
                                          <p:cBhvr>
                                            <p:cTn id="260" dur="500" fill="hold"/>
                                            <p:tgtEl>
                                              <p:spTgt spid="51"/>
                                            </p:tgtEl>
                                            <p:attrNameLst>
                                              <p:attrName>ppt_h</p:attrName>
                                            </p:attrNameLst>
                                          </p:cBhvr>
                                          <p:tavLst>
                                            <p:tav tm="0">
                                              <p:val>
                                                <p:fltVal val="0"/>
                                              </p:val>
                                            </p:tav>
                                            <p:tav tm="100000">
                                              <p:val>
                                                <p:strVal val="#ppt_h"/>
                                              </p:val>
                                            </p:tav>
                                          </p:tavLst>
                                        </p:anim>
                                        <p:animEffect transition="in" filter="fade">
                                          <p:cBhvr>
                                            <p:cTn id="261" dur="500"/>
                                            <p:tgtEl>
                                              <p:spTgt spid="5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40"/>
                                            </p:tgtEl>
                                            <p:attrNameLst>
                                              <p:attrName>style.visibility</p:attrName>
                                            </p:attrNameLst>
                                          </p:cBhvr>
                                          <p:to>
                                            <p:strVal val="visible"/>
                                          </p:to>
                                        </p:set>
                                        <p:anim calcmode="lin" valueType="num">
                                          <p:cBhvr>
                                            <p:cTn id="264" dur="500" fill="hold"/>
                                            <p:tgtEl>
                                              <p:spTgt spid="40"/>
                                            </p:tgtEl>
                                            <p:attrNameLst>
                                              <p:attrName>ppt_w</p:attrName>
                                            </p:attrNameLst>
                                          </p:cBhvr>
                                          <p:tavLst>
                                            <p:tav tm="0">
                                              <p:val>
                                                <p:fltVal val="0"/>
                                              </p:val>
                                            </p:tav>
                                            <p:tav tm="100000">
                                              <p:val>
                                                <p:strVal val="#ppt_w"/>
                                              </p:val>
                                            </p:tav>
                                          </p:tavLst>
                                        </p:anim>
                                        <p:anim calcmode="lin" valueType="num">
                                          <p:cBhvr>
                                            <p:cTn id="265" dur="500" fill="hold"/>
                                            <p:tgtEl>
                                              <p:spTgt spid="40"/>
                                            </p:tgtEl>
                                            <p:attrNameLst>
                                              <p:attrName>ppt_h</p:attrName>
                                            </p:attrNameLst>
                                          </p:cBhvr>
                                          <p:tavLst>
                                            <p:tav tm="0">
                                              <p:val>
                                                <p:fltVal val="0"/>
                                              </p:val>
                                            </p:tav>
                                            <p:tav tm="100000">
                                              <p:val>
                                                <p:strVal val="#ppt_h"/>
                                              </p:val>
                                            </p:tav>
                                          </p:tavLst>
                                        </p:anim>
                                        <p:animEffect transition="in" filter="fade">
                                          <p:cBhvr>
                                            <p:cTn id="266" dur="500"/>
                                            <p:tgtEl>
                                              <p:spTgt spid="40"/>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44"/>
                                            </p:tgtEl>
                                            <p:attrNameLst>
                                              <p:attrName>style.visibility</p:attrName>
                                            </p:attrNameLst>
                                          </p:cBhvr>
                                          <p:to>
                                            <p:strVal val="visible"/>
                                          </p:to>
                                        </p:set>
                                        <p:anim calcmode="lin" valueType="num">
                                          <p:cBhvr>
                                            <p:cTn id="269" dur="500" fill="hold"/>
                                            <p:tgtEl>
                                              <p:spTgt spid="44"/>
                                            </p:tgtEl>
                                            <p:attrNameLst>
                                              <p:attrName>ppt_w</p:attrName>
                                            </p:attrNameLst>
                                          </p:cBhvr>
                                          <p:tavLst>
                                            <p:tav tm="0">
                                              <p:val>
                                                <p:fltVal val="0"/>
                                              </p:val>
                                            </p:tav>
                                            <p:tav tm="100000">
                                              <p:val>
                                                <p:strVal val="#ppt_w"/>
                                              </p:val>
                                            </p:tav>
                                          </p:tavLst>
                                        </p:anim>
                                        <p:anim calcmode="lin" valueType="num">
                                          <p:cBhvr>
                                            <p:cTn id="270" dur="500" fill="hold"/>
                                            <p:tgtEl>
                                              <p:spTgt spid="44"/>
                                            </p:tgtEl>
                                            <p:attrNameLst>
                                              <p:attrName>ppt_h</p:attrName>
                                            </p:attrNameLst>
                                          </p:cBhvr>
                                          <p:tavLst>
                                            <p:tav tm="0">
                                              <p:val>
                                                <p:fltVal val="0"/>
                                              </p:val>
                                            </p:tav>
                                            <p:tav tm="100000">
                                              <p:val>
                                                <p:strVal val="#ppt_h"/>
                                              </p:val>
                                            </p:tav>
                                          </p:tavLst>
                                        </p:anim>
                                        <p:animEffect transition="in" filter="fade">
                                          <p:cBhvr>
                                            <p:cTn id="271" dur="500"/>
                                            <p:tgtEl>
                                              <p:spTgt spid="44"/>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50"/>
                                            </p:tgtEl>
                                            <p:attrNameLst>
                                              <p:attrName>style.visibility</p:attrName>
                                            </p:attrNameLst>
                                          </p:cBhvr>
                                          <p:to>
                                            <p:strVal val="visible"/>
                                          </p:to>
                                        </p:set>
                                        <p:anim calcmode="lin" valueType="num">
                                          <p:cBhvr>
                                            <p:cTn id="274" dur="500" fill="hold"/>
                                            <p:tgtEl>
                                              <p:spTgt spid="50"/>
                                            </p:tgtEl>
                                            <p:attrNameLst>
                                              <p:attrName>ppt_w</p:attrName>
                                            </p:attrNameLst>
                                          </p:cBhvr>
                                          <p:tavLst>
                                            <p:tav tm="0">
                                              <p:val>
                                                <p:fltVal val="0"/>
                                              </p:val>
                                            </p:tav>
                                            <p:tav tm="100000">
                                              <p:val>
                                                <p:strVal val="#ppt_w"/>
                                              </p:val>
                                            </p:tav>
                                          </p:tavLst>
                                        </p:anim>
                                        <p:anim calcmode="lin" valueType="num">
                                          <p:cBhvr>
                                            <p:cTn id="275" dur="500" fill="hold"/>
                                            <p:tgtEl>
                                              <p:spTgt spid="50"/>
                                            </p:tgtEl>
                                            <p:attrNameLst>
                                              <p:attrName>ppt_h</p:attrName>
                                            </p:attrNameLst>
                                          </p:cBhvr>
                                          <p:tavLst>
                                            <p:tav tm="0">
                                              <p:val>
                                                <p:fltVal val="0"/>
                                              </p:val>
                                            </p:tav>
                                            <p:tav tm="100000">
                                              <p:val>
                                                <p:strVal val="#ppt_h"/>
                                              </p:val>
                                            </p:tav>
                                          </p:tavLst>
                                        </p:anim>
                                        <p:animEffect transition="in" filter="fade">
                                          <p:cBhvr>
                                            <p:cTn id="276" dur="500"/>
                                            <p:tgtEl>
                                              <p:spTgt spid="50"/>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45"/>
                                            </p:tgtEl>
                                            <p:attrNameLst>
                                              <p:attrName>style.visibility</p:attrName>
                                            </p:attrNameLst>
                                          </p:cBhvr>
                                          <p:to>
                                            <p:strVal val="visible"/>
                                          </p:to>
                                        </p:set>
                                        <p:anim calcmode="lin" valueType="num">
                                          <p:cBhvr>
                                            <p:cTn id="279" dur="500" fill="hold"/>
                                            <p:tgtEl>
                                              <p:spTgt spid="45"/>
                                            </p:tgtEl>
                                            <p:attrNameLst>
                                              <p:attrName>ppt_w</p:attrName>
                                            </p:attrNameLst>
                                          </p:cBhvr>
                                          <p:tavLst>
                                            <p:tav tm="0">
                                              <p:val>
                                                <p:fltVal val="0"/>
                                              </p:val>
                                            </p:tav>
                                            <p:tav tm="100000">
                                              <p:val>
                                                <p:strVal val="#ppt_w"/>
                                              </p:val>
                                            </p:tav>
                                          </p:tavLst>
                                        </p:anim>
                                        <p:anim calcmode="lin" valueType="num">
                                          <p:cBhvr>
                                            <p:cTn id="280" dur="500" fill="hold"/>
                                            <p:tgtEl>
                                              <p:spTgt spid="45"/>
                                            </p:tgtEl>
                                            <p:attrNameLst>
                                              <p:attrName>ppt_h</p:attrName>
                                            </p:attrNameLst>
                                          </p:cBhvr>
                                          <p:tavLst>
                                            <p:tav tm="0">
                                              <p:val>
                                                <p:fltVal val="0"/>
                                              </p:val>
                                            </p:tav>
                                            <p:tav tm="100000">
                                              <p:val>
                                                <p:strVal val="#ppt_h"/>
                                              </p:val>
                                            </p:tav>
                                          </p:tavLst>
                                        </p:anim>
                                        <p:animEffect transition="in" filter="fade">
                                          <p:cBhvr>
                                            <p:cTn id="281" dur="500"/>
                                            <p:tgtEl>
                                              <p:spTgt spid="45"/>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17"/>
                                            </p:tgtEl>
                                            <p:attrNameLst>
                                              <p:attrName>style.visibility</p:attrName>
                                            </p:attrNameLst>
                                          </p:cBhvr>
                                          <p:to>
                                            <p:strVal val="visible"/>
                                          </p:to>
                                        </p:set>
                                        <p:anim calcmode="lin" valueType="num">
                                          <p:cBhvr>
                                            <p:cTn id="289" dur="500" fill="hold"/>
                                            <p:tgtEl>
                                              <p:spTgt spid="17"/>
                                            </p:tgtEl>
                                            <p:attrNameLst>
                                              <p:attrName>ppt_w</p:attrName>
                                            </p:attrNameLst>
                                          </p:cBhvr>
                                          <p:tavLst>
                                            <p:tav tm="0">
                                              <p:val>
                                                <p:fltVal val="0"/>
                                              </p:val>
                                            </p:tav>
                                            <p:tav tm="100000">
                                              <p:val>
                                                <p:strVal val="#ppt_w"/>
                                              </p:val>
                                            </p:tav>
                                          </p:tavLst>
                                        </p:anim>
                                        <p:anim calcmode="lin" valueType="num">
                                          <p:cBhvr>
                                            <p:cTn id="290" dur="500" fill="hold"/>
                                            <p:tgtEl>
                                              <p:spTgt spid="17"/>
                                            </p:tgtEl>
                                            <p:attrNameLst>
                                              <p:attrName>ppt_h</p:attrName>
                                            </p:attrNameLst>
                                          </p:cBhvr>
                                          <p:tavLst>
                                            <p:tav tm="0">
                                              <p:val>
                                                <p:fltVal val="0"/>
                                              </p:val>
                                            </p:tav>
                                            <p:tav tm="100000">
                                              <p:val>
                                                <p:strVal val="#ppt_h"/>
                                              </p:val>
                                            </p:tav>
                                          </p:tavLst>
                                        </p:anim>
                                        <p:animEffect transition="in" filter="fade">
                                          <p:cBhvr>
                                            <p:cTn id="291" dur="500"/>
                                            <p:tgtEl>
                                              <p:spTgt spid="17"/>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15"/>
                                            </p:tgtEl>
                                            <p:attrNameLst>
                                              <p:attrName>style.visibility</p:attrName>
                                            </p:attrNameLst>
                                          </p:cBhvr>
                                          <p:to>
                                            <p:strVal val="visible"/>
                                          </p:to>
                                        </p:set>
                                        <p:anim calcmode="lin" valueType="num">
                                          <p:cBhvr>
                                            <p:cTn id="294" dur="500" fill="hold"/>
                                            <p:tgtEl>
                                              <p:spTgt spid="15"/>
                                            </p:tgtEl>
                                            <p:attrNameLst>
                                              <p:attrName>ppt_w</p:attrName>
                                            </p:attrNameLst>
                                          </p:cBhvr>
                                          <p:tavLst>
                                            <p:tav tm="0">
                                              <p:val>
                                                <p:fltVal val="0"/>
                                              </p:val>
                                            </p:tav>
                                            <p:tav tm="100000">
                                              <p:val>
                                                <p:strVal val="#ppt_w"/>
                                              </p:val>
                                            </p:tav>
                                          </p:tavLst>
                                        </p:anim>
                                        <p:anim calcmode="lin" valueType="num">
                                          <p:cBhvr>
                                            <p:cTn id="295" dur="500" fill="hold"/>
                                            <p:tgtEl>
                                              <p:spTgt spid="15"/>
                                            </p:tgtEl>
                                            <p:attrNameLst>
                                              <p:attrName>ppt_h</p:attrName>
                                            </p:attrNameLst>
                                          </p:cBhvr>
                                          <p:tavLst>
                                            <p:tav tm="0">
                                              <p:val>
                                                <p:fltVal val="0"/>
                                              </p:val>
                                            </p:tav>
                                            <p:tav tm="100000">
                                              <p:val>
                                                <p:strVal val="#ppt_h"/>
                                              </p:val>
                                            </p:tav>
                                          </p:tavLst>
                                        </p:anim>
                                        <p:animEffect transition="in" filter="fade">
                                          <p:cBhvr>
                                            <p:cTn id="296" dur="500"/>
                                            <p:tgtEl>
                                              <p:spTgt spid="15"/>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19"/>
                                            </p:tgtEl>
                                            <p:attrNameLst>
                                              <p:attrName>style.visibility</p:attrName>
                                            </p:attrNameLst>
                                          </p:cBhvr>
                                          <p:to>
                                            <p:strVal val="visible"/>
                                          </p:to>
                                        </p:set>
                                        <p:anim calcmode="lin" valueType="num">
                                          <p:cBhvr>
                                            <p:cTn id="299" dur="500" fill="hold"/>
                                            <p:tgtEl>
                                              <p:spTgt spid="19"/>
                                            </p:tgtEl>
                                            <p:attrNameLst>
                                              <p:attrName>ppt_w</p:attrName>
                                            </p:attrNameLst>
                                          </p:cBhvr>
                                          <p:tavLst>
                                            <p:tav tm="0">
                                              <p:val>
                                                <p:fltVal val="0"/>
                                              </p:val>
                                            </p:tav>
                                            <p:tav tm="100000">
                                              <p:val>
                                                <p:strVal val="#ppt_w"/>
                                              </p:val>
                                            </p:tav>
                                          </p:tavLst>
                                        </p:anim>
                                        <p:anim calcmode="lin" valueType="num">
                                          <p:cBhvr>
                                            <p:cTn id="300" dur="500" fill="hold"/>
                                            <p:tgtEl>
                                              <p:spTgt spid="19"/>
                                            </p:tgtEl>
                                            <p:attrNameLst>
                                              <p:attrName>ppt_h</p:attrName>
                                            </p:attrNameLst>
                                          </p:cBhvr>
                                          <p:tavLst>
                                            <p:tav tm="0">
                                              <p:val>
                                                <p:fltVal val="0"/>
                                              </p:val>
                                            </p:tav>
                                            <p:tav tm="100000">
                                              <p:val>
                                                <p:strVal val="#ppt_h"/>
                                              </p:val>
                                            </p:tav>
                                          </p:tavLst>
                                        </p:anim>
                                        <p:animEffect transition="in" filter="fade">
                                          <p:cBhvr>
                                            <p:cTn id="301" dur="500"/>
                                            <p:tgtEl>
                                              <p:spTgt spid="19"/>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8"/>
                                            </p:tgtEl>
                                            <p:attrNameLst>
                                              <p:attrName>style.visibility</p:attrName>
                                            </p:attrNameLst>
                                          </p:cBhvr>
                                          <p:to>
                                            <p:strVal val="visible"/>
                                          </p:to>
                                        </p:set>
                                        <p:anim calcmode="lin" valueType="num">
                                          <p:cBhvr>
                                            <p:cTn id="304" dur="500" fill="hold"/>
                                            <p:tgtEl>
                                              <p:spTgt spid="8"/>
                                            </p:tgtEl>
                                            <p:attrNameLst>
                                              <p:attrName>ppt_w</p:attrName>
                                            </p:attrNameLst>
                                          </p:cBhvr>
                                          <p:tavLst>
                                            <p:tav tm="0">
                                              <p:val>
                                                <p:fltVal val="0"/>
                                              </p:val>
                                            </p:tav>
                                            <p:tav tm="100000">
                                              <p:val>
                                                <p:strVal val="#ppt_w"/>
                                              </p:val>
                                            </p:tav>
                                          </p:tavLst>
                                        </p:anim>
                                        <p:anim calcmode="lin" valueType="num">
                                          <p:cBhvr>
                                            <p:cTn id="305" dur="500" fill="hold"/>
                                            <p:tgtEl>
                                              <p:spTgt spid="8"/>
                                            </p:tgtEl>
                                            <p:attrNameLst>
                                              <p:attrName>ppt_h</p:attrName>
                                            </p:attrNameLst>
                                          </p:cBhvr>
                                          <p:tavLst>
                                            <p:tav tm="0">
                                              <p:val>
                                                <p:fltVal val="0"/>
                                              </p:val>
                                            </p:tav>
                                            <p:tav tm="100000">
                                              <p:val>
                                                <p:strVal val="#ppt_h"/>
                                              </p:val>
                                            </p:tav>
                                          </p:tavLst>
                                        </p:anim>
                                        <p:animEffect transition="in" filter="fade">
                                          <p:cBhvr>
                                            <p:cTn id="306" dur="500"/>
                                            <p:tgtEl>
                                              <p:spTgt spid="8"/>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7"/>
                                            </p:tgtEl>
                                            <p:attrNameLst>
                                              <p:attrName>style.visibility</p:attrName>
                                            </p:attrNameLst>
                                          </p:cBhvr>
                                          <p:to>
                                            <p:strVal val="visible"/>
                                          </p:to>
                                        </p:set>
                                        <p:anim calcmode="lin" valueType="num">
                                          <p:cBhvr>
                                            <p:cTn id="309" dur="500" fill="hold"/>
                                            <p:tgtEl>
                                              <p:spTgt spid="7"/>
                                            </p:tgtEl>
                                            <p:attrNameLst>
                                              <p:attrName>ppt_w</p:attrName>
                                            </p:attrNameLst>
                                          </p:cBhvr>
                                          <p:tavLst>
                                            <p:tav tm="0">
                                              <p:val>
                                                <p:fltVal val="0"/>
                                              </p:val>
                                            </p:tav>
                                            <p:tav tm="100000">
                                              <p:val>
                                                <p:strVal val="#ppt_w"/>
                                              </p:val>
                                            </p:tav>
                                          </p:tavLst>
                                        </p:anim>
                                        <p:anim calcmode="lin" valueType="num">
                                          <p:cBhvr>
                                            <p:cTn id="310" dur="500" fill="hold"/>
                                            <p:tgtEl>
                                              <p:spTgt spid="7"/>
                                            </p:tgtEl>
                                            <p:attrNameLst>
                                              <p:attrName>ppt_h</p:attrName>
                                            </p:attrNameLst>
                                          </p:cBhvr>
                                          <p:tavLst>
                                            <p:tav tm="0">
                                              <p:val>
                                                <p:fltVal val="0"/>
                                              </p:val>
                                            </p:tav>
                                            <p:tav tm="100000">
                                              <p:val>
                                                <p:strVal val="#ppt_h"/>
                                              </p:val>
                                            </p:tav>
                                          </p:tavLst>
                                        </p:anim>
                                        <p:animEffect transition="in" filter="fade">
                                          <p:cBhvr>
                                            <p:cTn id="311" dur="500"/>
                                            <p:tgtEl>
                                              <p:spTgt spid="7"/>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16"/>
                                            </p:tgtEl>
                                            <p:attrNameLst>
                                              <p:attrName>style.visibility</p:attrName>
                                            </p:attrNameLst>
                                          </p:cBhvr>
                                          <p:to>
                                            <p:strVal val="visible"/>
                                          </p:to>
                                        </p:set>
                                        <p:anim calcmode="lin" valueType="num">
                                          <p:cBhvr>
                                            <p:cTn id="314" dur="500" fill="hold"/>
                                            <p:tgtEl>
                                              <p:spTgt spid="16"/>
                                            </p:tgtEl>
                                            <p:attrNameLst>
                                              <p:attrName>ppt_w</p:attrName>
                                            </p:attrNameLst>
                                          </p:cBhvr>
                                          <p:tavLst>
                                            <p:tav tm="0">
                                              <p:val>
                                                <p:fltVal val="0"/>
                                              </p:val>
                                            </p:tav>
                                            <p:tav tm="100000">
                                              <p:val>
                                                <p:strVal val="#ppt_w"/>
                                              </p:val>
                                            </p:tav>
                                          </p:tavLst>
                                        </p:anim>
                                        <p:anim calcmode="lin" valueType="num">
                                          <p:cBhvr>
                                            <p:cTn id="315" dur="500" fill="hold"/>
                                            <p:tgtEl>
                                              <p:spTgt spid="16"/>
                                            </p:tgtEl>
                                            <p:attrNameLst>
                                              <p:attrName>ppt_h</p:attrName>
                                            </p:attrNameLst>
                                          </p:cBhvr>
                                          <p:tavLst>
                                            <p:tav tm="0">
                                              <p:val>
                                                <p:fltVal val="0"/>
                                              </p:val>
                                            </p:tav>
                                            <p:tav tm="100000">
                                              <p:val>
                                                <p:strVal val="#ppt_h"/>
                                              </p:val>
                                            </p:tav>
                                          </p:tavLst>
                                        </p:anim>
                                        <p:animEffect transition="in" filter="fade">
                                          <p:cBhvr>
                                            <p:cTn id="316" dur="500"/>
                                            <p:tgtEl>
                                              <p:spTgt spid="16"/>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14"/>
                                            </p:tgtEl>
                                            <p:attrNameLst>
                                              <p:attrName>style.visibility</p:attrName>
                                            </p:attrNameLst>
                                          </p:cBhvr>
                                          <p:to>
                                            <p:strVal val="visible"/>
                                          </p:to>
                                        </p:set>
                                        <p:anim calcmode="lin" valueType="num">
                                          <p:cBhvr>
                                            <p:cTn id="319" dur="500" fill="hold"/>
                                            <p:tgtEl>
                                              <p:spTgt spid="14"/>
                                            </p:tgtEl>
                                            <p:attrNameLst>
                                              <p:attrName>ppt_w</p:attrName>
                                            </p:attrNameLst>
                                          </p:cBhvr>
                                          <p:tavLst>
                                            <p:tav tm="0">
                                              <p:val>
                                                <p:fltVal val="0"/>
                                              </p:val>
                                            </p:tav>
                                            <p:tav tm="100000">
                                              <p:val>
                                                <p:strVal val="#ppt_w"/>
                                              </p:val>
                                            </p:tav>
                                          </p:tavLst>
                                        </p:anim>
                                        <p:anim calcmode="lin" valueType="num">
                                          <p:cBhvr>
                                            <p:cTn id="320" dur="500" fill="hold"/>
                                            <p:tgtEl>
                                              <p:spTgt spid="14"/>
                                            </p:tgtEl>
                                            <p:attrNameLst>
                                              <p:attrName>ppt_h</p:attrName>
                                            </p:attrNameLst>
                                          </p:cBhvr>
                                          <p:tavLst>
                                            <p:tav tm="0">
                                              <p:val>
                                                <p:fltVal val="0"/>
                                              </p:val>
                                            </p:tav>
                                            <p:tav tm="100000">
                                              <p:val>
                                                <p:strVal val="#ppt_h"/>
                                              </p:val>
                                            </p:tav>
                                          </p:tavLst>
                                        </p:anim>
                                        <p:animEffect transition="in" filter="fade">
                                          <p:cBhvr>
                                            <p:cTn id="321" dur="500"/>
                                            <p:tgtEl>
                                              <p:spTgt spid="14"/>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500"/>
                                </p:stCondLst>
                                <p:childTnLst>
                                  <p:par>
                                    <p:cTn id="328" presetID="22" presetClass="entr" presetSubtype="4" fill="hold" nodeType="afterEffect">
                                      <p:stCondLst>
                                        <p:cond delay="0"/>
                                      </p:stCondLst>
                                      <p:childTnLst>
                                        <p:set>
                                          <p:cBhvr>
                                            <p:cTn id="329" dur="1" fill="hold">
                                              <p:stCondLst>
                                                <p:cond delay="0"/>
                                              </p:stCondLst>
                                            </p:cTn>
                                            <p:tgtEl>
                                              <p:spTgt spid="80"/>
                                            </p:tgtEl>
                                            <p:attrNameLst>
                                              <p:attrName>style.visibility</p:attrName>
                                            </p:attrNameLst>
                                          </p:cBhvr>
                                          <p:to>
                                            <p:strVal val="visible"/>
                                          </p:to>
                                        </p:set>
                                        <p:animEffect transition="in" filter="wipe(down)">
                                          <p:cBhvr>
                                            <p:cTn id="330" dur="500"/>
                                            <p:tgtEl>
                                              <p:spTgt spid="80"/>
                                            </p:tgtEl>
                                          </p:cBhvr>
                                        </p:animEffect>
                                      </p:childTnLst>
                                    </p:cTn>
                                  </p:par>
                                </p:childTnLst>
                              </p:cTn>
                            </p:par>
                            <p:par>
                              <p:cTn id="331" fill="hold">
                                <p:stCondLst>
                                  <p:cond delay="2000"/>
                                </p:stCondLst>
                                <p:childTnLst>
                                  <p:par>
                                    <p:cTn id="332" presetID="16" presetClass="entr" presetSubtype="37" fill="hold" nodeType="afterEffect">
                                      <p:stCondLst>
                                        <p:cond delay="0"/>
                                      </p:stCondLst>
                                      <p:childTnLst>
                                        <p:set>
                                          <p:cBhvr>
                                            <p:cTn id="333" dur="1" fill="hold">
                                              <p:stCondLst>
                                                <p:cond delay="0"/>
                                              </p:stCondLst>
                                            </p:cTn>
                                            <p:tgtEl>
                                              <p:spTgt spid="121"/>
                                            </p:tgtEl>
                                            <p:attrNameLst>
                                              <p:attrName>style.visibility</p:attrName>
                                            </p:attrNameLst>
                                          </p:cBhvr>
                                          <p:to>
                                            <p:strVal val="visible"/>
                                          </p:to>
                                        </p:set>
                                        <p:animEffect transition="in" filter="barn(outVertical)">
                                          <p:cBhvr>
                                            <p:cTn id="334" dur="500"/>
                                            <p:tgtEl>
                                              <p:spTgt spid="121"/>
                                            </p:tgtEl>
                                          </p:cBhvr>
                                        </p:animEffect>
                                      </p:childTnLst>
                                    </p:cTn>
                                  </p:par>
                                  <p:par>
                                    <p:cTn id="335" presetID="16" presetClass="entr" presetSubtype="37" fill="hold" nodeType="withEffect">
                                      <p:stCondLst>
                                        <p:cond delay="0"/>
                                      </p:stCondLst>
                                      <p:childTnLst>
                                        <p:set>
                                          <p:cBhvr>
                                            <p:cTn id="336" dur="1" fill="hold">
                                              <p:stCondLst>
                                                <p:cond delay="0"/>
                                              </p:stCondLst>
                                            </p:cTn>
                                            <p:tgtEl>
                                              <p:spTgt spid="122"/>
                                            </p:tgtEl>
                                            <p:attrNameLst>
                                              <p:attrName>style.visibility</p:attrName>
                                            </p:attrNameLst>
                                          </p:cBhvr>
                                          <p:to>
                                            <p:strVal val="visible"/>
                                          </p:to>
                                        </p:set>
                                        <p:animEffect transition="in" filter="barn(outVertical)">
                                          <p:cBhvr>
                                            <p:cTn id="337" dur="500"/>
                                            <p:tgtEl>
                                              <p:spTgt spid="122"/>
                                            </p:tgtEl>
                                          </p:cBhvr>
                                        </p:animEffect>
                                      </p:childTnLst>
                                    </p:cTn>
                                  </p:par>
                                  <p:par>
                                    <p:cTn id="338" presetID="16" presetClass="entr" presetSubtype="37" fill="hold" nodeType="withEffect">
                                      <p:stCondLst>
                                        <p:cond delay="0"/>
                                      </p:stCondLst>
                                      <p:childTnLst>
                                        <p:set>
                                          <p:cBhvr>
                                            <p:cTn id="339" dur="1" fill="hold">
                                              <p:stCondLst>
                                                <p:cond delay="0"/>
                                              </p:stCondLst>
                                            </p:cTn>
                                            <p:tgtEl>
                                              <p:spTgt spid="123"/>
                                            </p:tgtEl>
                                            <p:attrNameLst>
                                              <p:attrName>style.visibility</p:attrName>
                                            </p:attrNameLst>
                                          </p:cBhvr>
                                          <p:to>
                                            <p:strVal val="visible"/>
                                          </p:to>
                                        </p:set>
                                        <p:animEffect transition="in" filter="barn(outVertical)">
                                          <p:cBhvr>
                                            <p:cTn id="340" dur="500"/>
                                            <p:tgtEl>
                                              <p:spTgt spid="123"/>
                                            </p:tgtEl>
                                          </p:cBhvr>
                                        </p:animEffect>
                                      </p:childTnLst>
                                    </p:cTn>
                                  </p:par>
                                </p:childTnLst>
                              </p:cTn>
                            </p:par>
                            <p:par>
                              <p:cTn id="341" fill="hold">
                                <p:stCondLst>
                                  <p:cond delay="2500"/>
                                </p:stCondLst>
                                <p:childTnLst>
                                  <p:par>
                                    <p:cTn id="342" presetID="2" presetClass="entr" presetSubtype="8" fill="hold" nodeType="afterEffect">
                                      <p:stCondLst>
                                        <p:cond delay="0"/>
                                      </p:stCondLst>
                                      <p:childTnLst>
                                        <p:set>
                                          <p:cBhvr>
                                            <p:cTn id="343" dur="1" fill="hold">
                                              <p:stCondLst>
                                                <p:cond delay="0"/>
                                              </p:stCondLst>
                                            </p:cTn>
                                            <p:tgtEl>
                                              <p:spTgt spid="62"/>
                                            </p:tgtEl>
                                            <p:attrNameLst>
                                              <p:attrName>style.visibility</p:attrName>
                                            </p:attrNameLst>
                                          </p:cBhvr>
                                          <p:to>
                                            <p:strVal val="visible"/>
                                          </p:to>
                                        </p:set>
                                        <p:anim calcmode="lin" valueType="num">
                                          <p:cBhvr additive="base">
                                            <p:cTn id="344" dur="1000" fill="hold"/>
                                            <p:tgtEl>
                                              <p:spTgt spid="62"/>
                                            </p:tgtEl>
                                            <p:attrNameLst>
                                              <p:attrName>ppt_x</p:attrName>
                                            </p:attrNameLst>
                                          </p:cBhvr>
                                          <p:tavLst>
                                            <p:tav tm="0">
                                              <p:val>
                                                <p:strVal val="0-#ppt_w/2"/>
                                              </p:val>
                                            </p:tav>
                                            <p:tav tm="100000">
                                              <p:val>
                                                <p:strVal val="#ppt_x"/>
                                              </p:val>
                                            </p:tav>
                                          </p:tavLst>
                                        </p:anim>
                                        <p:anim calcmode="lin" valueType="num">
                                          <p:cBhvr additive="base">
                                            <p:cTn id="345" dur="1000" fill="hold"/>
                                            <p:tgtEl>
                                              <p:spTgt spid="62"/>
                                            </p:tgtEl>
                                            <p:attrNameLst>
                                              <p:attrName>ppt_y</p:attrName>
                                            </p:attrNameLst>
                                          </p:cBhvr>
                                          <p:tavLst>
                                            <p:tav tm="0">
                                              <p:val>
                                                <p:strVal val="#ppt_y"/>
                                              </p:val>
                                            </p:tav>
                                            <p:tav tm="100000">
                                              <p:val>
                                                <p:strVal val="#ppt_y"/>
                                              </p:val>
                                            </p:tav>
                                          </p:tavLst>
                                        </p:anim>
                                      </p:childTnLst>
                                    </p:cTn>
                                  </p:par>
                                  <p:par>
                                    <p:cTn id="346" presetID="2" presetClass="entr" presetSubtype="8" fill="hold" nodeType="withEffect">
                                      <p:stCondLst>
                                        <p:cond delay="250"/>
                                      </p:stCondLst>
                                      <p:childTnLst>
                                        <p:set>
                                          <p:cBhvr>
                                            <p:cTn id="347" dur="1" fill="hold">
                                              <p:stCondLst>
                                                <p:cond delay="0"/>
                                              </p:stCondLst>
                                            </p:cTn>
                                            <p:tgtEl>
                                              <p:spTgt spid="67"/>
                                            </p:tgtEl>
                                            <p:attrNameLst>
                                              <p:attrName>style.visibility</p:attrName>
                                            </p:attrNameLst>
                                          </p:cBhvr>
                                          <p:to>
                                            <p:strVal val="visible"/>
                                          </p:to>
                                        </p:set>
                                        <p:anim calcmode="lin" valueType="num">
                                          <p:cBhvr additive="base">
                                            <p:cTn id="348" dur="1000" fill="hold"/>
                                            <p:tgtEl>
                                              <p:spTgt spid="67"/>
                                            </p:tgtEl>
                                            <p:attrNameLst>
                                              <p:attrName>ppt_x</p:attrName>
                                            </p:attrNameLst>
                                          </p:cBhvr>
                                          <p:tavLst>
                                            <p:tav tm="0">
                                              <p:val>
                                                <p:strVal val="0-#ppt_w/2"/>
                                              </p:val>
                                            </p:tav>
                                            <p:tav tm="100000">
                                              <p:val>
                                                <p:strVal val="#ppt_x"/>
                                              </p:val>
                                            </p:tav>
                                          </p:tavLst>
                                        </p:anim>
                                        <p:anim calcmode="lin" valueType="num">
                                          <p:cBhvr additive="base">
                                            <p:cTn id="349" dur="1000" fill="hold"/>
                                            <p:tgtEl>
                                              <p:spTgt spid="67"/>
                                            </p:tgtEl>
                                            <p:attrNameLst>
                                              <p:attrName>ppt_y</p:attrName>
                                            </p:attrNameLst>
                                          </p:cBhvr>
                                          <p:tavLst>
                                            <p:tav tm="0">
                                              <p:val>
                                                <p:strVal val="#ppt_y"/>
                                              </p:val>
                                            </p:tav>
                                            <p:tav tm="100000">
                                              <p:val>
                                                <p:strVal val="#ppt_y"/>
                                              </p:val>
                                            </p:tav>
                                          </p:tavLst>
                                        </p:anim>
                                      </p:childTnLst>
                                    </p:cTn>
                                  </p:par>
                                  <p:par>
                                    <p:cTn id="350" presetID="2" presetClass="entr" presetSubtype="8" fill="hold" nodeType="withEffect">
                                      <p:stCondLst>
                                        <p:cond delay="500"/>
                                      </p:stCondLst>
                                      <p:childTnLst>
                                        <p:set>
                                          <p:cBhvr>
                                            <p:cTn id="351" dur="1" fill="hold">
                                              <p:stCondLst>
                                                <p:cond delay="0"/>
                                              </p:stCondLst>
                                            </p:cTn>
                                            <p:tgtEl>
                                              <p:spTgt spid="72"/>
                                            </p:tgtEl>
                                            <p:attrNameLst>
                                              <p:attrName>style.visibility</p:attrName>
                                            </p:attrNameLst>
                                          </p:cBhvr>
                                          <p:to>
                                            <p:strVal val="visible"/>
                                          </p:to>
                                        </p:set>
                                        <p:anim calcmode="lin" valueType="num">
                                          <p:cBhvr additive="base">
                                            <p:cTn id="352" dur="1000" fill="hold"/>
                                            <p:tgtEl>
                                              <p:spTgt spid="72"/>
                                            </p:tgtEl>
                                            <p:attrNameLst>
                                              <p:attrName>ppt_x</p:attrName>
                                            </p:attrNameLst>
                                          </p:cBhvr>
                                          <p:tavLst>
                                            <p:tav tm="0">
                                              <p:val>
                                                <p:strVal val="0-#ppt_w/2"/>
                                              </p:val>
                                            </p:tav>
                                            <p:tav tm="100000">
                                              <p:val>
                                                <p:strVal val="#ppt_x"/>
                                              </p:val>
                                            </p:tav>
                                          </p:tavLst>
                                        </p:anim>
                                        <p:anim calcmode="lin" valueType="num">
                                          <p:cBhvr additive="base">
                                            <p:cTn id="353" dur="1000" fill="hold"/>
                                            <p:tgtEl>
                                              <p:spTgt spid="72"/>
                                            </p:tgtEl>
                                            <p:attrNameLst>
                                              <p:attrName>ppt_y</p:attrName>
                                            </p:attrNameLst>
                                          </p:cBhvr>
                                          <p:tavLst>
                                            <p:tav tm="0">
                                              <p:val>
                                                <p:strVal val="#ppt_y"/>
                                              </p:val>
                                            </p:tav>
                                            <p:tav tm="100000">
                                              <p:val>
                                                <p:strVal val="#ppt_y"/>
                                              </p:val>
                                            </p:tav>
                                          </p:tavLst>
                                        </p:anim>
                                      </p:childTnLst>
                                    </p:cTn>
                                  </p:par>
                                  <p:par>
                                    <p:cTn id="354" presetID="2" presetClass="entr" presetSubtype="8" fill="hold" nodeType="withEffect">
                                      <p:stCondLst>
                                        <p:cond delay="750"/>
                                      </p:stCondLst>
                                      <p:childTnLst>
                                        <p:set>
                                          <p:cBhvr>
                                            <p:cTn id="355" dur="1" fill="hold">
                                              <p:stCondLst>
                                                <p:cond delay="0"/>
                                              </p:stCondLst>
                                            </p:cTn>
                                            <p:tgtEl>
                                              <p:spTgt spid="77"/>
                                            </p:tgtEl>
                                            <p:attrNameLst>
                                              <p:attrName>style.visibility</p:attrName>
                                            </p:attrNameLst>
                                          </p:cBhvr>
                                          <p:to>
                                            <p:strVal val="visible"/>
                                          </p:to>
                                        </p:set>
                                        <p:anim calcmode="lin" valueType="num">
                                          <p:cBhvr additive="base">
                                            <p:cTn id="356" dur="1000" fill="hold"/>
                                            <p:tgtEl>
                                              <p:spTgt spid="77"/>
                                            </p:tgtEl>
                                            <p:attrNameLst>
                                              <p:attrName>ppt_x</p:attrName>
                                            </p:attrNameLst>
                                          </p:cBhvr>
                                          <p:tavLst>
                                            <p:tav tm="0">
                                              <p:val>
                                                <p:strVal val="0-#ppt_w/2"/>
                                              </p:val>
                                            </p:tav>
                                            <p:tav tm="100000">
                                              <p:val>
                                                <p:strVal val="#ppt_x"/>
                                              </p:val>
                                            </p:tav>
                                          </p:tavLst>
                                        </p:anim>
                                        <p:anim calcmode="lin" valueType="num">
                                          <p:cBhvr additive="base">
                                            <p:cTn id="357" dur="1000" fill="hold"/>
                                            <p:tgtEl>
                                              <p:spTgt spid="77"/>
                                            </p:tgtEl>
                                            <p:attrNameLst>
                                              <p:attrName>ppt_y</p:attrName>
                                            </p:attrNameLst>
                                          </p:cBhvr>
                                          <p:tavLst>
                                            <p:tav tm="0">
                                              <p:val>
                                                <p:strVal val="#ppt_y"/>
                                              </p:val>
                                            </p:tav>
                                            <p:tav tm="100000">
                                              <p:val>
                                                <p:strVal val="#ppt_y"/>
                                              </p:val>
                                            </p:tav>
                                          </p:tavLst>
                                        </p:anim>
                                      </p:childTnLst>
                                    </p:cTn>
                                  </p:par>
                                  <p:par>
                                    <p:cTn id="358" presetID="10" presetClass="entr" presetSubtype="0" fill="hold" grpId="0" nodeType="withEffect">
                                      <p:stCondLst>
                                        <p:cond delay="1500"/>
                                      </p:stCondLst>
                                      <p:childTnLst>
                                        <p:set>
                                          <p:cBhvr>
                                            <p:cTn id="359" dur="1" fill="hold">
                                              <p:stCondLst>
                                                <p:cond delay="0"/>
                                              </p:stCondLst>
                                            </p:cTn>
                                            <p:tgtEl>
                                              <p:spTgt spid="61"/>
                                            </p:tgtEl>
                                            <p:attrNameLst>
                                              <p:attrName>style.visibility</p:attrName>
                                            </p:attrNameLst>
                                          </p:cBhvr>
                                          <p:to>
                                            <p:strVal val="visible"/>
                                          </p:to>
                                        </p:set>
                                        <p:animEffect transition="in" filter="fade">
                                          <p:cBhvr>
                                            <p:cTn id="360" dur="500"/>
                                            <p:tgtEl>
                                              <p:spTgt spid="61"/>
                                            </p:tgtEl>
                                          </p:cBhvr>
                                        </p:animEffect>
                                      </p:childTnLst>
                                    </p:cTn>
                                  </p:par>
                                  <p:par>
                                    <p:cTn id="361" presetID="10" presetClass="entr" presetSubtype="0" fill="hold" grpId="0" nodeType="withEffect">
                                      <p:stCondLst>
                                        <p:cond delay="1500"/>
                                      </p:stCondLst>
                                      <p:childTnLst>
                                        <p:set>
                                          <p:cBhvr>
                                            <p:cTn id="362" dur="1" fill="hold">
                                              <p:stCondLst>
                                                <p:cond delay="0"/>
                                              </p:stCondLst>
                                            </p:cTn>
                                            <p:tgtEl>
                                              <p:spTgt spid="60"/>
                                            </p:tgtEl>
                                            <p:attrNameLst>
                                              <p:attrName>style.visibility</p:attrName>
                                            </p:attrNameLst>
                                          </p:cBhvr>
                                          <p:to>
                                            <p:strVal val="visible"/>
                                          </p:to>
                                        </p:set>
                                        <p:animEffect transition="in" filter="fade">
                                          <p:cBhvr>
                                            <p:cTn id="363" dur="500"/>
                                            <p:tgtEl>
                                              <p:spTgt spid="60"/>
                                            </p:tgtEl>
                                          </p:cBhvr>
                                        </p:animEffect>
                                      </p:childTnLst>
                                    </p:cTn>
                                  </p:par>
                                  <p:par>
                                    <p:cTn id="364" presetID="10" presetClass="entr" presetSubtype="0" fill="hold" grpId="0" nodeType="withEffect">
                                      <p:stCondLst>
                                        <p:cond delay="1500"/>
                                      </p:stCondLst>
                                      <p:childTnLst>
                                        <p:set>
                                          <p:cBhvr>
                                            <p:cTn id="365" dur="1" fill="hold">
                                              <p:stCondLst>
                                                <p:cond delay="0"/>
                                              </p:stCondLst>
                                            </p:cTn>
                                            <p:tgtEl>
                                              <p:spTgt spid="66"/>
                                            </p:tgtEl>
                                            <p:attrNameLst>
                                              <p:attrName>style.visibility</p:attrName>
                                            </p:attrNameLst>
                                          </p:cBhvr>
                                          <p:to>
                                            <p:strVal val="visible"/>
                                          </p:to>
                                        </p:set>
                                        <p:animEffect transition="in" filter="fade">
                                          <p:cBhvr>
                                            <p:cTn id="366" dur="500"/>
                                            <p:tgtEl>
                                              <p:spTgt spid="66"/>
                                            </p:tgtEl>
                                          </p:cBhvr>
                                        </p:animEffect>
                                      </p:childTnLst>
                                    </p:cTn>
                                  </p:par>
                                  <p:par>
                                    <p:cTn id="367" presetID="10" presetClass="entr" presetSubtype="0" fill="hold" grpId="0" nodeType="withEffect">
                                      <p:stCondLst>
                                        <p:cond delay="1500"/>
                                      </p:stCondLst>
                                      <p:childTnLst>
                                        <p:set>
                                          <p:cBhvr>
                                            <p:cTn id="368" dur="1" fill="hold">
                                              <p:stCondLst>
                                                <p:cond delay="0"/>
                                              </p:stCondLst>
                                            </p:cTn>
                                            <p:tgtEl>
                                              <p:spTgt spid="65"/>
                                            </p:tgtEl>
                                            <p:attrNameLst>
                                              <p:attrName>style.visibility</p:attrName>
                                            </p:attrNameLst>
                                          </p:cBhvr>
                                          <p:to>
                                            <p:strVal val="visible"/>
                                          </p:to>
                                        </p:set>
                                        <p:animEffect transition="in" filter="fade">
                                          <p:cBhvr>
                                            <p:cTn id="369" dur="500"/>
                                            <p:tgtEl>
                                              <p:spTgt spid="65"/>
                                            </p:tgtEl>
                                          </p:cBhvr>
                                        </p:animEffect>
                                      </p:childTnLst>
                                    </p:cTn>
                                  </p:par>
                                  <p:par>
                                    <p:cTn id="370" presetID="10" presetClass="entr" presetSubtype="0" fill="hold" grpId="0" nodeType="withEffect">
                                      <p:stCondLst>
                                        <p:cond delay="1500"/>
                                      </p:stCondLst>
                                      <p:childTnLst>
                                        <p:set>
                                          <p:cBhvr>
                                            <p:cTn id="371" dur="1" fill="hold">
                                              <p:stCondLst>
                                                <p:cond delay="0"/>
                                              </p:stCondLst>
                                            </p:cTn>
                                            <p:tgtEl>
                                              <p:spTgt spid="71"/>
                                            </p:tgtEl>
                                            <p:attrNameLst>
                                              <p:attrName>style.visibility</p:attrName>
                                            </p:attrNameLst>
                                          </p:cBhvr>
                                          <p:to>
                                            <p:strVal val="visible"/>
                                          </p:to>
                                        </p:set>
                                        <p:animEffect transition="in" filter="fade">
                                          <p:cBhvr>
                                            <p:cTn id="372" dur="500"/>
                                            <p:tgtEl>
                                              <p:spTgt spid="71"/>
                                            </p:tgtEl>
                                          </p:cBhvr>
                                        </p:animEffect>
                                      </p:childTnLst>
                                    </p:cTn>
                                  </p:par>
                                  <p:par>
                                    <p:cTn id="373" presetID="10" presetClass="entr" presetSubtype="0" fill="hold" grpId="0" nodeType="withEffect">
                                      <p:stCondLst>
                                        <p:cond delay="1500"/>
                                      </p:stCondLst>
                                      <p:childTnLst>
                                        <p:set>
                                          <p:cBhvr>
                                            <p:cTn id="374" dur="1" fill="hold">
                                              <p:stCondLst>
                                                <p:cond delay="0"/>
                                              </p:stCondLst>
                                            </p:cTn>
                                            <p:tgtEl>
                                              <p:spTgt spid="70"/>
                                            </p:tgtEl>
                                            <p:attrNameLst>
                                              <p:attrName>style.visibility</p:attrName>
                                            </p:attrNameLst>
                                          </p:cBhvr>
                                          <p:to>
                                            <p:strVal val="visible"/>
                                          </p:to>
                                        </p:set>
                                        <p:animEffect transition="in" filter="fade">
                                          <p:cBhvr>
                                            <p:cTn id="375" dur="500"/>
                                            <p:tgtEl>
                                              <p:spTgt spid="70"/>
                                            </p:tgtEl>
                                          </p:cBhvr>
                                        </p:animEffect>
                                      </p:childTnLst>
                                    </p:cTn>
                                  </p:par>
                                  <p:par>
                                    <p:cTn id="376" presetID="10" presetClass="entr" presetSubtype="0" fill="hold" grpId="0" nodeType="withEffect">
                                      <p:stCondLst>
                                        <p:cond delay="1500"/>
                                      </p:stCondLst>
                                      <p:childTnLst>
                                        <p:set>
                                          <p:cBhvr>
                                            <p:cTn id="377" dur="1" fill="hold">
                                              <p:stCondLst>
                                                <p:cond delay="0"/>
                                              </p:stCondLst>
                                            </p:cTn>
                                            <p:tgtEl>
                                              <p:spTgt spid="76"/>
                                            </p:tgtEl>
                                            <p:attrNameLst>
                                              <p:attrName>style.visibility</p:attrName>
                                            </p:attrNameLst>
                                          </p:cBhvr>
                                          <p:to>
                                            <p:strVal val="visible"/>
                                          </p:to>
                                        </p:set>
                                        <p:animEffect transition="in" filter="fade">
                                          <p:cBhvr>
                                            <p:cTn id="378" dur="500"/>
                                            <p:tgtEl>
                                              <p:spTgt spid="76"/>
                                            </p:tgtEl>
                                          </p:cBhvr>
                                        </p:animEffect>
                                      </p:childTnLst>
                                    </p:cTn>
                                  </p:par>
                                  <p:par>
                                    <p:cTn id="379" presetID="10" presetClass="entr" presetSubtype="0" fill="hold" grpId="0" nodeType="withEffect">
                                      <p:stCondLst>
                                        <p:cond delay="1500"/>
                                      </p:stCondLst>
                                      <p:childTnLst>
                                        <p:set>
                                          <p:cBhvr>
                                            <p:cTn id="380" dur="1" fill="hold">
                                              <p:stCondLst>
                                                <p:cond delay="0"/>
                                              </p:stCondLst>
                                            </p:cTn>
                                            <p:tgtEl>
                                              <p:spTgt spid="75"/>
                                            </p:tgtEl>
                                            <p:attrNameLst>
                                              <p:attrName>style.visibility</p:attrName>
                                            </p:attrNameLst>
                                          </p:cBhvr>
                                          <p:to>
                                            <p:strVal val="visible"/>
                                          </p:to>
                                        </p:set>
                                        <p:animEffect transition="in" filter="fade">
                                          <p:cBhvr>
                                            <p:cTn id="38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4" grpId="0" animBg="1"/>
          <p:bldP spid="15" grpId="0" animBg="1"/>
          <p:bldP spid="16" grpId="0" animBg="1"/>
          <p:bldP spid="17" grpId="0" animBg="1"/>
          <p:bldP spid="18" grpId="0" animBg="1"/>
          <p:bldP spid="1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8" grpId="0"/>
          <p:bldP spid="58" grpId="1"/>
          <p:bldP spid="60" grpId="0"/>
          <p:bldP spid="61" grpId="0"/>
          <p:bldP spid="65" grpId="0"/>
          <p:bldP spid="66" grpId="0"/>
          <p:bldP spid="70" grpId="0"/>
          <p:bldP spid="71" grpId="0"/>
          <p:bldP spid="75" grpId="0"/>
          <p:bldP spid="7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endCxn id="7"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a:endCxn id="7"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endCxn id="10"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endCxn id="7"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7" idx="6"/>
            <a:endCxn id="10"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5"/>
            <a:endCxn id="15"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4"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14"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11174285">
            <a:off x="10121524" y="1249677"/>
            <a:ext cx="50157" cy="4559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8" idx="1"/>
            <a:endCxn id="14"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48" idx="2"/>
            <a:endCxn id="4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2" idx="1"/>
            <a:endCxn id="41"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1" idx="1"/>
            <a:endCxn id="4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3"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5"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5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5"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5" idx="1"/>
            <a:endCxn id="44"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6"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4" idx="7"/>
            <a:endCxn id="5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0" idx="3"/>
            <a:endCxn id="44"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5" idx="2"/>
            <a:endCxn id="46"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9" idx="3"/>
            <a:endCxn id="4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6" idx="0"/>
            <a:endCxn id="44"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4" idx="2"/>
            <a:endCxn id="5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1" idx="1"/>
            <a:endCxn id="5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1" idx="0"/>
            <a:endCxn id="40"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91A1"/>
              </a:solidFill>
            </a:endParaRPr>
          </a:p>
        </p:txBody>
      </p:sp>
      <p:sp>
        <p:nvSpPr>
          <p:cNvPr id="54" name="椭圆 5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91A1"/>
              </a:solidFill>
            </a:endParaRPr>
          </a:p>
        </p:txBody>
      </p:sp>
      <p:sp>
        <p:nvSpPr>
          <p:cNvPr id="55" name="椭圆 5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42"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59" name="直接连接符 5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17"/>
          <p:cNvSpPr txBox="1"/>
          <p:nvPr/>
        </p:nvSpPr>
        <p:spPr>
          <a:xfrm>
            <a:off x="2252944" y="1890117"/>
            <a:ext cx="3368105" cy="696729"/>
          </a:xfrm>
          <a:prstGeom prst="rect">
            <a:avLst/>
          </a:prstGeom>
          <a:noFill/>
        </p:spPr>
        <p:txBody>
          <a:bodyPr wrap="square" rtlCol="0">
            <a:spAutoFit/>
          </a:bodyPr>
          <a:lstStyle/>
          <a:p>
            <a:pPr lvl="0">
              <a:lnSpc>
                <a:spcPct val="120000"/>
              </a:lnSpc>
              <a:defRPr/>
            </a:pPr>
            <a:r>
              <a:rPr kumimoji="0" lang="zh-CN" altLang="en-US" sz="1600" b="0" i="0" u="none" strike="noStrike" kern="1200" cap="none" spc="0" normalizeH="0" baseline="0" noProof="0" dirty="0">
                <a:ln>
                  <a:noFill/>
                </a:ln>
                <a:solidFill>
                  <a:srgbClr val="7B91A1"/>
                </a:solidFill>
                <a:effectLst/>
                <a:uLnTx/>
                <a:uFillTx/>
                <a:latin typeface="Open Sans"/>
              </a:rPr>
              <a:t>最大匹配是唯一的，在图</a:t>
            </a:r>
            <a:r>
              <a:rPr kumimoji="0" lang="en-US" altLang="zh-CN" sz="1600" b="0" i="0" u="none" strike="noStrike" kern="1200" cap="none" spc="0" normalizeH="0" baseline="0" noProof="0" dirty="0">
                <a:ln>
                  <a:noFill/>
                </a:ln>
                <a:solidFill>
                  <a:srgbClr val="7B91A1"/>
                </a:solidFill>
                <a:effectLst/>
                <a:uLnTx/>
                <a:uFillTx/>
                <a:latin typeface="Open Sans"/>
              </a:rPr>
              <a:t>G</a:t>
            </a:r>
            <a:r>
              <a:rPr kumimoji="0" lang="zh-CN" altLang="en-US" sz="1600" b="0" i="0" u="none" strike="noStrike" kern="1200" cap="none" spc="0" normalizeH="0" baseline="0" noProof="0" dirty="0">
                <a:ln>
                  <a:noFill/>
                </a:ln>
                <a:solidFill>
                  <a:srgbClr val="7B91A1"/>
                </a:solidFill>
                <a:effectLst/>
                <a:uLnTx/>
                <a:uFillTx/>
                <a:latin typeface="Open Sans"/>
              </a:rPr>
              <a:t>中，</a:t>
            </a:r>
            <a:r>
              <a:rPr kumimoji="0" lang="en-US" altLang="zh-CN" sz="1600" b="0" i="0" u="none" strike="noStrike" kern="1200" cap="none" spc="0" normalizeH="0" baseline="0" noProof="0" dirty="0">
                <a:ln>
                  <a:noFill/>
                </a:ln>
                <a:solidFill>
                  <a:srgbClr val="7B91A1"/>
                </a:solidFill>
                <a:effectLst/>
                <a:uLnTx/>
                <a:uFillTx/>
                <a:latin typeface="Open Sans"/>
              </a:rPr>
              <a:t>P</a:t>
            </a:r>
            <a:r>
              <a:rPr kumimoji="0" lang="zh-CN" altLang="en-US" sz="1600" b="0" i="0" u="none" strike="noStrike" kern="1200" cap="none" spc="0" normalizeH="0" baseline="0" noProof="0" dirty="0">
                <a:ln>
                  <a:noFill/>
                </a:ln>
                <a:solidFill>
                  <a:srgbClr val="7B91A1"/>
                </a:solidFill>
                <a:effectLst/>
                <a:uLnTx/>
                <a:uFillTx/>
                <a:latin typeface="Open Sans"/>
              </a:rPr>
              <a:t>的任意匹配</a:t>
            </a:r>
            <a:r>
              <a:rPr kumimoji="0" lang="en-US" altLang="zh-CN" sz="1600" b="0" i="0" u="none" strike="noStrike" kern="1200" cap="none" spc="0" normalizeH="0" baseline="0" noProof="0" dirty="0">
                <a:ln>
                  <a:noFill/>
                </a:ln>
                <a:solidFill>
                  <a:srgbClr val="7B91A1"/>
                </a:solidFill>
                <a:effectLst/>
                <a:uLnTx/>
                <a:uFillTx/>
                <a:latin typeface="Open Sans"/>
              </a:rPr>
              <a:t>M</a:t>
            </a:r>
            <a:r>
              <a:rPr kumimoji="0" lang="zh-CN" altLang="en-US" sz="1600" b="0" i="0" u="none" strike="noStrike" kern="1200" cap="none" spc="0" normalizeH="0" baseline="0" noProof="0" dirty="0">
                <a:ln>
                  <a:noFill/>
                </a:ln>
                <a:solidFill>
                  <a:srgbClr val="7B91A1"/>
                </a:solidFill>
                <a:effectLst/>
                <a:uLnTx/>
                <a:uFillTx/>
                <a:latin typeface="Open Sans"/>
              </a:rPr>
              <a:t>，都有</a:t>
            </a:r>
            <a:r>
              <a:rPr lang="en-US" altLang="zh-CN" sz="1600" dirty="0">
                <a:solidFill>
                  <a:srgbClr val="7B91A1"/>
                </a:solidFill>
                <a:latin typeface="Open Sans"/>
              </a:rPr>
              <a:t>M ⊆</a:t>
            </a:r>
            <a:r>
              <a:rPr lang="en-US" altLang="zh-CN" sz="1600" dirty="0" err="1">
                <a:solidFill>
                  <a:srgbClr val="7B91A1"/>
                </a:solidFill>
                <a:latin typeface="Open Sans"/>
              </a:rPr>
              <a:t>MaxM</a:t>
            </a:r>
            <a:r>
              <a:rPr lang="en-US" altLang="zh-CN" sz="1600" dirty="0">
                <a:solidFill>
                  <a:srgbClr val="7B91A1"/>
                </a:solidFill>
                <a:latin typeface="Open Sans"/>
              </a:rPr>
              <a:t> </a:t>
            </a:r>
            <a:r>
              <a:rPr lang="en-US" altLang="zh-CN" dirty="0"/>
              <a:t>. </a:t>
            </a:r>
            <a:endParaRPr kumimoji="0" lang="en-US" sz="1200" b="0" i="0" u="none" strike="noStrike" kern="1200" cap="none" spc="0" normalizeH="0" baseline="0" noProof="0" dirty="0">
              <a:ln>
                <a:noFill/>
              </a:ln>
              <a:solidFill>
                <a:srgbClr val="7B91A1"/>
              </a:solidFill>
              <a:effectLst/>
              <a:uLnTx/>
              <a:uFillTx/>
              <a:latin typeface="Open Sans"/>
              <a:ea typeface="+mn-ea"/>
              <a:cs typeface="+mn-cs"/>
            </a:endParaRPr>
          </a:p>
        </p:txBody>
      </p:sp>
      <p:sp>
        <p:nvSpPr>
          <p:cNvPr id="61" name="TextBox 18"/>
          <p:cNvSpPr txBox="1"/>
          <p:nvPr/>
        </p:nvSpPr>
        <p:spPr>
          <a:xfrm>
            <a:off x="2252944" y="1603873"/>
            <a:ext cx="1107959" cy="401246"/>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b="1" dirty="0">
                <a:solidFill>
                  <a:srgbClr val="7B91A1"/>
                </a:solidFill>
                <a:latin typeface="Open Sans"/>
                <a:cs typeface="Lato Regular"/>
              </a:rPr>
              <a:t>最大匹配</a:t>
            </a:r>
            <a:endParaRPr kumimoji="0" lang="id-ID" b="1" i="0" u="none" strike="noStrike" kern="1200" cap="none" spc="0" normalizeH="0" baseline="0" noProof="0" dirty="0">
              <a:ln>
                <a:noFill/>
              </a:ln>
              <a:solidFill>
                <a:srgbClr val="7B91A1"/>
              </a:solidFill>
              <a:effectLst/>
              <a:uLnTx/>
              <a:uFillTx/>
              <a:latin typeface="Open Sans"/>
              <a:cs typeface="Lato Regular"/>
            </a:endParaRPr>
          </a:p>
        </p:txBody>
      </p:sp>
      <p:grpSp>
        <p:nvGrpSpPr>
          <p:cNvPr id="62" name="Group 19"/>
          <p:cNvGrpSpPr/>
          <p:nvPr/>
        </p:nvGrpSpPr>
        <p:grpSpPr>
          <a:xfrm>
            <a:off x="1526302" y="1711775"/>
            <a:ext cx="609600" cy="609600"/>
            <a:chOff x="1724485" y="2698702"/>
            <a:chExt cx="609600" cy="609600"/>
          </a:xfrm>
        </p:grpSpPr>
        <p:sp>
          <p:nvSpPr>
            <p:cNvPr id="63" name="Oval 20"/>
            <p:cNvSpPr/>
            <p:nvPr/>
          </p:nvSpPr>
          <p:spPr>
            <a:xfrm>
              <a:off x="1724485" y="2698702"/>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4" name="TextBox 21"/>
            <p:cNvSpPr txBox="1"/>
            <p:nvPr/>
          </p:nvSpPr>
          <p:spPr>
            <a:xfrm>
              <a:off x="1787873" y="2803447"/>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Bebas Neue Regular"/>
                  <a:ea typeface="+mn-ea"/>
                  <a:cs typeface="+mn-cs"/>
                </a:rPr>
                <a:t>05</a:t>
              </a:r>
            </a:p>
          </p:txBody>
        </p:sp>
      </p:grpSp>
      <p:sp>
        <p:nvSpPr>
          <p:cNvPr id="65" name="TextBox 22"/>
          <p:cNvSpPr txBox="1"/>
          <p:nvPr/>
        </p:nvSpPr>
        <p:spPr>
          <a:xfrm>
            <a:off x="2252944" y="3015514"/>
            <a:ext cx="3368105" cy="6624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dirty="0">
                <a:solidFill>
                  <a:srgbClr val="7B91A1"/>
                </a:solidFill>
                <a:latin typeface="Open Sans"/>
              </a:rPr>
              <a:t>子图同构是检测是否存在图</a:t>
            </a:r>
            <a:r>
              <a:rPr lang="en-US" altLang="zh-CN" sz="1600" dirty="0">
                <a:solidFill>
                  <a:srgbClr val="7B91A1"/>
                </a:solidFill>
                <a:latin typeface="Open Sans"/>
              </a:rPr>
              <a:t>G</a:t>
            </a:r>
            <a:r>
              <a:rPr lang="zh-CN" altLang="en-US" sz="1600" dirty="0">
                <a:solidFill>
                  <a:srgbClr val="7B91A1"/>
                </a:solidFill>
                <a:latin typeface="Open Sans"/>
              </a:rPr>
              <a:t>中的子图对图</a:t>
            </a:r>
            <a:r>
              <a:rPr lang="en-US" altLang="zh-CN" sz="1600" dirty="0">
                <a:solidFill>
                  <a:srgbClr val="7B91A1"/>
                </a:solidFill>
                <a:latin typeface="Open Sans"/>
              </a:rPr>
              <a:t>P</a:t>
            </a:r>
            <a:r>
              <a:rPr lang="zh-CN" altLang="en-US" sz="1600" dirty="0">
                <a:solidFill>
                  <a:srgbClr val="7B91A1"/>
                </a:solidFill>
                <a:latin typeface="Open Sans"/>
              </a:rPr>
              <a:t>进行了同构</a:t>
            </a:r>
            <a:endParaRPr lang="en-US" sz="1600" dirty="0">
              <a:solidFill>
                <a:srgbClr val="7B91A1"/>
              </a:solidFill>
              <a:latin typeface="Open Sans"/>
            </a:endParaRPr>
          </a:p>
        </p:txBody>
      </p:sp>
      <p:sp>
        <p:nvSpPr>
          <p:cNvPr id="66" name="TextBox 23"/>
          <p:cNvSpPr txBox="1"/>
          <p:nvPr/>
        </p:nvSpPr>
        <p:spPr>
          <a:xfrm>
            <a:off x="2252944" y="2729270"/>
            <a:ext cx="1107959" cy="401246"/>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7B91A1"/>
                </a:solidFill>
                <a:effectLst/>
                <a:uLnTx/>
                <a:uFillTx/>
                <a:latin typeface="Open Sans"/>
                <a:ea typeface="+mn-ea"/>
                <a:cs typeface="Lato Regular"/>
              </a:rPr>
              <a:t>子图同构</a:t>
            </a:r>
            <a:endParaRPr kumimoji="0" lang="id-ID" b="1" i="0" u="none" strike="noStrike" kern="1200" cap="none" spc="0" normalizeH="0" baseline="0" noProof="0" dirty="0">
              <a:ln>
                <a:noFill/>
              </a:ln>
              <a:solidFill>
                <a:srgbClr val="7B91A1"/>
              </a:solidFill>
              <a:effectLst/>
              <a:uLnTx/>
              <a:uFillTx/>
              <a:latin typeface="Open Sans"/>
              <a:ea typeface="+mn-ea"/>
              <a:cs typeface="Lato Regular"/>
            </a:endParaRPr>
          </a:p>
        </p:txBody>
      </p:sp>
      <p:grpSp>
        <p:nvGrpSpPr>
          <p:cNvPr id="67" name="Group 24"/>
          <p:cNvGrpSpPr/>
          <p:nvPr/>
        </p:nvGrpSpPr>
        <p:grpSpPr>
          <a:xfrm>
            <a:off x="1526302" y="2837172"/>
            <a:ext cx="609600" cy="609600"/>
            <a:chOff x="1724485" y="3623300"/>
            <a:chExt cx="609600" cy="609600"/>
          </a:xfrm>
        </p:grpSpPr>
        <p:sp>
          <p:nvSpPr>
            <p:cNvPr id="68" name="Oval 25"/>
            <p:cNvSpPr/>
            <p:nvPr/>
          </p:nvSpPr>
          <p:spPr>
            <a:xfrm>
              <a:off x="1724485" y="3623300"/>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9" name="TextBox 26"/>
            <p:cNvSpPr txBox="1"/>
            <p:nvPr/>
          </p:nvSpPr>
          <p:spPr>
            <a:xfrm>
              <a:off x="1787873" y="3729536"/>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Bebas Neue Regular"/>
                  <a:ea typeface="+mn-ea"/>
                  <a:cs typeface="+mn-cs"/>
                </a:rPr>
                <a:t>06</a:t>
              </a:r>
            </a:p>
          </p:txBody>
        </p:sp>
      </p:grpSp>
      <p:sp>
        <p:nvSpPr>
          <p:cNvPr id="70" name="TextBox 27"/>
          <p:cNvSpPr txBox="1"/>
          <p:nvPr/>
        </p:nvSpPr>
        <p:spPr>
          <a:xfrm>
            <a:off x="2286429" y="4094681"/>
            <a:ext cx="3368105" cy="662425"/>
          </a:xfrm>
          <a:prstGeom prst="rect">
            <a:avLst/>
          </a:prstGeom>
          <a:noFill/>
        </p:spPr>
        <p:txBody>
          <a:bodyPr wrap="square" rtlCol="0">
            <a:spAutoFit/>
          </a:bodyPr>
          <a:lstStyle/>
          <a:p>
            <a:pPr>
              <a:lnSpc>
                <a:spcPct val="120000"/>
              </a:lnSpc>
              <a:defRPr/>
            </a:pPr>
            <a:r>
              <a:rPr lang="zh-CN" altLang="en-US" sz="1600" dirty="0">
                <a:solidFill>
                  <a:srgbClr val="7B91A1"/>
                </a:solidFill>
                <a:latin typeface="Open Sans"/>
              </a:rPr>
              <a:t>主要指根据图的节点和边缘信息以及图的结构来匹配图。</a:t>
            </a:r>
            <a:endParaRPr lang="en-US" sz="1600" dirty="0">
              <a:solidFill>
                <a:srgbClr val="7B91A1"/>
              </a:solidFill>
              <a:latin typeface="Open Sans"/>
            </a:endParaRPr>
          </a:p>
        </p:txBody>
      </p:sp>
      <p:sp>
        <p:nvSpPr>
          <p:cNvPr id="71" name="TextBox 28"/>
          <p:cNvSpPr txBox="1"/>
          <p:nvPr/>
        </p:nvSpPr>
        <p:spPr>
          <a:xfrm>
            <a:off x="2268387" y="3826117"/>
            <a:ext cx="1569624" cy="401246"/>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7B91A1"/>
                </a:solidFill>
                <a:effectLst/>
                <a:uLnTx/>
                <a:uFillTx/>
                <a:latin typeface="Open Sans"/>
                <a:ea typeface="+mn-ea"/>
                <a:cs typeface="Lato Regular"/>
              </a:rPr>
              <a:t>语义匹配算法</a:t>
            </a:r>
            <a:endParaRPr kumimoji="0" lang="id-ID" b="1" i="0" u="none" strike="noStrike" kern="1200" cap="none" spc="0" normalizeH="0" baseline="0" noProof="0" dirty="0">
              <a:ln>
                <a:noFill/>
              </a:ln>
              <a:solidFill>
                <a:srgbClr val="7B91A1"/>
              </a:solidFill>
              <a:effectLst/>
              <a:uLnTx/>
              <a:uFillTx/>
              <a:latin typeface="Open Sans"/>
              <a:ea typeface="+mn-ea"/>
              <a:cs typeface="Lato Regular"/>
            </a:endParaRPr>
          </a:p>
        </p:txBody>
      </p:sp>
      <p:grpSp>
        <p:nvGrpSpPr>
          <p:cNvPr id="72" name="Group 29"/>
          <p:cNvGrpSpPr/>
          <p:nvPr/>
        </p:nvGrpSpPr>
        <p:grpSpPr>
          <a:xfrm>
            <a:off x="1526302" y="3962569"/>
            <a:ext cx="609600" cy="609600"/>
            <a:chOff x="1724485" y="4547898"/>
            <a:chExt cx="609600" cy="609600"/>
          </a:xfrm>
        </p:grpSpPr>
        <p:sp>
          <p:nvSpPr>
            <p:cNvPr id="73" name="Oval 30"/>
            <p:cNvSpPr/>
            <p:nvPr/>
          </p:nvSpPr>
          <p:spPr>
            <a:xfrm>
              <a:off x="1724485" y="4547898"/>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74" name="TextBox 31"/>
            <p:cNvSpPr txBox="1"/>
            <p:nvPr/>
          </p:nvSpPr>
          <p:spPr>
            <a:xfrm>
              <a:off x="1787873" y="4652643"/>
              <a:ext cx="4443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Bebas Neue Regular"/>
                  <a:ea typeface="+mn-ea"/>
                  <a:cs typeface="+mn-cs"/>
                </a:rPr>
                <a:t>07</a:t>
              </a:r>
            </a:p>
          </p:txBody>
        </p:sp>
      </p:grpSp>
      <p:grpSp>
        <p:nvGrpSpPr>
          <p:cNvPr id="80" name="Group 37"/>
          <p:cNvGrpSpPr/>
          <p:nvPr/>
        </p:nvGrpSpPr>
        <p:grpSpPr>
          <a:xfrm>
            <a:off x="6949349" y="1236328"/>
            <a:ext cx="3728095" cy="5163559"/>
            <a:chOff x="6864481" y="1690566"/>
            <a:chExt cx="3728095" cy="5163559"/>
          </a:xfrm>
        </p:grpSpPr>
        <p:sp>
          <p:nvSpPr>
            <p:cNvPr id="118" name="Freeform 5"/>
            <p:cNvSpPr>
              <a:spLocks/>
            </p:cNvSpPr>
            <p:nvPr/>
          </p:nvSpPr>
          <p:spPr bwMode="auto">
            <a:xfrm>
              <a:off x="8052178" y="6044508"/>
              <a:ext cx="1119086" cy="809617"/>
            </a:xfrm>
            <a:custGeom>
              <a:avLst/>
              <a:gdLst>
                <a:gd name="T0" fmla="*/ 2000 w 2000"/>
                <a:gd name="T1" fmla="*/ 205 h 266"/>
                <a:gd name="T2" fmla="*/ 2000 w 2000"/>
                <a:gd name="T3" fmla="*/ 266 h 266"/>
                <a:gd name="T4" fmla="*/ 1344 w 2000"/>
                <a:gd name="T5" fmla="*/ 266 h 266"/>
                <a:gd name="T6" fmla="*/ 1314 w 2000"/>
                <a:gd name="T7" fmla="*/ 245 h 266"/>
                <a:gd name="T8" fmla="*/ 1325 w 2000"/>
                <a:gd name="T9" fmla="*/ 212 h 266"/>
                <a:gd name="T10" fmla="*/ 1344 w 2000"/>
                <a:gd name="T11" fmla="*/ 162 h 266"/>
                <a:gd name="T12" fmla="*/ 1353 w 2000"/>
                <a:gd name="T13" fmla="*/ 140 h 266"/>
                <a:gd name="T14" fmla="*/ 1374 w 2000"/>
                <a:gd name="T15" fmla="*/ 132 h 266"/>
                <a:gd name="T16" fmla="*/ 1376 w 2000"/>
                <a:gd name="T17" fmla="*/ 131 h 266"/>
                <a:gd name="T18" fmla="*/ 1376 w 2000"/>
                <a:gd name="T19" fmla="*/ 66 h 266"/>
                <a:gd name="T20" fmla="*/ 1376 w 2000"/>
                <a:gd name="T21" fmla="*/ 61 h 266"/>
                <a:gd name="T22" fmla="*/ 1218 w 2000"/>
                <a:gd name="T23" fmla="*/ 61 h 266"/>
                <a:gd name="T24" fmla="*/ 1212 w 2000"/>
                <a:gd name="T25" fmla="*/ 60 h 266"/>
                <a:gd name="T26" fmla="*/ 1206 w 2000"/>
                <a:gd name="T27" fmla="*/ 61 h 266"/>
                <a:gd name="T28" fmla="*/ 1131 w 2000"/>
                <a:gd name="T29" fmla="*/ 61 h 266"/>
                <a:gd name="T30" fmla="*/ 1131 w 2000"/>
                <a:gd name="T31" fmla="*/ 66 h 266"/>
                <a:gd name="T32" fmla="*/ 1131 w 2000"/>
                <a:gd name="T33" fmla="*/ 131 h 266"/>
                <a:gd name="T34" fmla="*/ 1133 w 2000"/>
                <a:gd name="T35" fmla="*/ 132 h 266"/>
                <a:gd name="T36" fmla="*/ 1154 w 2000"/>
                <a:gd name="T37" fmla="*/ 140 h 266"/>
                <a:gd name="T38" fmla="*/ 1163 w 2000"/>
                <a:gd name="T39" fmla="*/ 162 h 266"/>
                <a:gd name="T40" fmla="*/ 1182 w 2000"/>
                <a:gd name="T41" fmla="*/ 212 h 266"/>
                <a:gd name="T42" fmla="*/ 1193 w 2000"/>
                <a:gd name="T43" fmla="*/ 245 h 266"/>
                <a:gd name="T44" fmla="*/ 1164 w 2000"/>
                <a:gd name="T45" fmla="*/ 266 h 266"/>
                <a:gd name="T46" fmla="*/ 0 w 2000"/>
                <a:gd name="T47" fmla="*/ 266 h 266"/>
                <a:gd name="T48" fmla="*/ 0 w 2000"/>
                <a:gd name="T49" fmla="*/ 205 h 266"/>
                <a:gd name="T50" fmla="*/ 1109 w 2000"/>
                <a:gd name="T51" fmla="*/ 205 h 266"/>
                <a:gd name="T52" fmla="*/ 1104 w 2000"/>
                <a:gd name="T53" fmla="*/ 186 h 266"/>
                <a:gd name="T54" fmla="*/ 1070 w 2000"/>
                <a:gd name="T55" fmla="*/ 133 h 266"/>
                <a:gd name="T56" fmla="*/ 1070 w 2000"/>
                <a:gd name="T57" fmla="*/ 68 h 266"/>
                <a:gd name="T58" fmla="*/ 1082 w 2000"/>
                <a:gd name="T59" fmla="*/ 20 h 266"/>
                <a:gd name="T60" fmla="*/ 1127 w 2000"/>
                <a:gd name="T61" fmla="*/ 0 h 266"/>
                <a:gd name="T62" fmla="*/ 1206 w 2000"/>
                <a:gd name="T63" fmla="*/ 0 h 266"/>
                <a:gd name="T64" fmla="*/ 1212 w 2000"/>
                <a:gd name="T65" fmla="*/ 1 h 266"/>
                <a:gd name="T66" fmla="*/ 1218 w 2000"/>
                <a:gd name="T67" fmla="*/ 0 h 266"/>
                <a:gd name="T68" fmla="*/ 1380 w 2000"/>
                <a:gd name="T69" fmla="*/ 0 h 266"/>
                <a:gd name="T70" fmla="*/ 1425 w 2000"/>
                <a:gd name="T71" fmla="*/ 20 h 266"/>
                <a:gd name="T72" fmla="*/ 1437 w 2000"/>
                <a:gd name="T73" fmla="*/ 68 h 266"/>
                <a:gd name="T74" fmla="*/ 1437 w 2000"/>
                <a:gd name="T75" fmla="*/ 133 h 266"/>
                <a:gd name="T76" fmla="*/ 1403 w 2000"/>
                <a:gd name="T77" fmla="*/ 186 h 266"/>
                <a:gd name="T78" fmla="*/ 1398 w 2000"/>
                <a:gd name="T79" fmla="*/ 205 h 266"/>
                <a:gd name="T80" fmla="*/ 2000 w 2000"/>
                <a:gd name="T81" fmla="*/ 205 h 266"/>
                <a:gd name="connsiteX0" fmla="*/ 10000 w 10000"/>
                <a:gd name="connsiteY0" fmla="*/ 7707 h 10000"/>
                <a:gd name="connsiteX1" fmla="*/ 10000 w 10000"/>
                <a:gd name="connsiteY1" fmla="*/ 10000 h 10000"/>
                <a:gd name="connsiteX2" fmla="*/ 6720 w 10000"/>
                <a:gd name="connsiteY2" fmla="*/ 10000 h 10000"/>
                <a:gd name="connsiteX3" fmla="*/ 6570 w 10000"/>
                <a:gd name="connsiteY3" fmla="*/ 9211 h 10000"/>
                <a:gd name="connsiteX4" fmla="*/ 6625 w 10000"/>
                <a:gd name="connsiteY4" fmla="*/ 7970 h 10000"/>
                <a:gd name="connsiteX5" fmla="*/ 6720 w 10000"/>
                <a:gd name="connsiteY5" fmla="*/ 6090 h 10000"/>
                <a:gd name="connsiteX6" fmla="*/ 6765 w 10000"/>
                <a:gd name="connsiteY6" fmla="*/ 5263 h 10000"/>
                <a:gd name="connsiteX7" fmla="*/ 6870 w 10000"/>
                <a:gd name="connsiteY7" fmla="*/ 4962 h 10000"/>
                <a:gd name="connsiteX8" fmla="*/ 6880 w 10000"/>
                <a:gd name="connsiteY8" fmla="*/ 4925 h 10000"/>
                <a:gd name="connsiteX9" fmla="*/ 6880 w 10000"/>
                <a:gd name="connsiteY9" fmla="*/ 2481 h 10000"/>
                <a:gd name="connsiteX10" fmla="*/ 6880 w 10000"/>
                <a:gd name="connsiteY10" fmla="*/ 2293 h 10000"/>
                <a:gd name="connsiteX11" fmla="*/ 6090 w 10000"/>
                <a:gd name="connsiteY11" fmla="*/ 2293 h 10000"/>
                <a:gd name="connsiteX12" fmla="*/ 6060 w 10000"/>
                <a:gd name="connsiteY12" fmla="*/ 2256 h 10000"/>
                <a:gd name="connsiteX13" fmla="*/ 6030 w 10000"/>
                <a:gd name="connsiteY13" fmla="*/ 2293 h 10000"/>
                <a:gd name="connsiteX14" fmla="*/ 5655 w 10000"/>
                <a:gd name="connsiteY14" fmla="*/ 2293 h 10000"/>
                <a:gd name="connsiteX15" fmla="*/ 5655 w 10000"/>
                <a:gd name="connsiteY15" fmla="*/ 2481 h 10000"/>
                <a:gd name="connsiteX16" fmla="*/ 5655 w 10000"/>
                <a:gd name="connsiteY16" fmla="*/ 4925 h 10000"/>
                <a:gd name="connsiteX17" fmla="*/ 5665 w 10000"/>
                <a:gd name="connsiteY17" fmla="*/ 4962 h 10000"/>
                <a:gd name="connsiteX18" fmla="*/ 5770 w 10000"/>
                <a:gd name="connsiteY18" fmla="*/ 5263 h 10000"/>
                <a:gd name="connsiteX19" fmla="*/ 5815 w 10000"/>
                <a:gd name="connsiteY19" fmla="*/ 6090 h 10000"/>
                <a:gd name="connsiteX20" fmla="*/ 5910 w 10000"/>
                <a:gd name="connsiteY20" fmla="*/ 7970 h 10000"/>
                <a:gd name="connsiteX21" fmla="*/ 5965 w 10000"/>
                <a:gd name="connsiteY21" fmla="*/ 9211 h 10000"/>
                <a:gd name="connsiteX22" fmla="*/ 5820 w 10000"/>
                <a:gd name="connsiteY22" fmla="*/ 10000 h 10000"/>
                <a:gd name="connsiteX23" fmla="*/ 0 w 10000"/>
                <a:gd name="connsiteY23" fmla="*/ 10000 h 10000"/>
                <a:gd name="connsiteX24" fmla="*/ 5545 w 10000"/>
                <a:gd name="connsiteY24" fmla="*/ 7707 h 10000"/>
                <a:gd name="connsiteX25" fmla="*/ 5520 w 10000"/>
                <a:gd name="connsiteY25" fmla="*/ 6992 h 10000"/>
                <a:gd name="connsiteX26" fmla="*/ 5350 w 10000"/>
                <a:gd name="connsiteY26" fmla="*/ 5000 h 10000"/>
                <a:gd name="connsiteX27" fmla="*/ 5350 w 10000"/>
                <a:gd name="connsiteY27" fmla="*/ 2556 h 10000"/>
                <a:gd name="connsiteX28" fmla="*/ 5410 w 10000"/>
                <a:gd name="connsiteY28" fmla="*/ 752 h 10000"/>
                <a:gd name="connsiteX29" fmla="*/ 5635 w 10000"/>
                <a:gd name="connsiteY29" fmla="*/ 0 h 10000"/>
                <a:gd name="connsiteX30" fmla="*/ 6030 w 10000"/>
                <a:gd name="connsiteY30" fmla="*/ 0 h 10000"/>
                <a:gd name="connsiteX31" fmla="*/ 6060 w 10000"/>
                <a:gd name="connsiteY31" fmla="*/ 38 h 10000"/>
                <a:gd name="connsiteX32" fmla="*/ 6090 w 10000"/>
                <a:gd name="connsiteY32" fmla="*/ 0 h 10000"/>
                <a:gd name="connsiteX33" fmla="*/ 6900 w 10000"/>
                <a:gd name="connsiteY33" fmla="*/ 0 h 10000"/>
                <a:gd name="connsiteX34" fmla="*/ 7125 w 10000"/>
                <a:gd name="connsiteY34" fmla="*/ 752 h 10000"/>
                <a:gd name="connsiteX35" fmla="*/ 7185 w 10000"/>
                <a:gd name="connsiteY35" fmla="*/ 2556 h 10000"/>
                <a:gd name="connsiteX36" fmla="*/ 7185 w 10000"/>
                <a:gd name="connsiteY36" fmla="*/ 5000 h 10000"/>
                <a:gd name="connsiteX37" fmla="*/ 7015 w 10000"/>
                <a:gd name="connsiteY37" fmla="*/ 6992 h 10000"/>
                <a:gd name="connsiteX38" fmla="*/ 6990 w 10000"/>
                <a:gd name="connsiteY38" fmla="*/ 7707 h 10000"/>
                <a:gd name="connsiteX39" fmla="*/ 10000 w 10000"/>
                <a:gd name="connsiteY39" fmla="*/ 7707 h 10000"/>
                <a:gd name="connsiteX0" fmla="*/ 4653 w 4653"/>
                <a:gd name="connsiteY0" fmla="*/ 7707 h 10000"/>
                <a:gd name="connsiteX1" fmla="*/ 4653 w 4653"/>
                <a:gd name="connsiteY1" fmla="*/ 10000 h 10000"/>
                <a:gd name="connsiteX2" fmla="*/ 1373 w 4653"/>
                <a:gd name="connsiteY2" fmla="*/ 10000 h 10000"/>
                <a:gd name="connsiteX3" fmla="*/ 1223 w 4653"/>
                <a:gd name="connsiteY3" fmla="*/ 9211 h 10000"/>
                <a:gd name="connsiteX4" fmla="*/ 1278 w 4653"/>
                <a:gd name="connsiteY4" fmla="*/ 7970 h 10000"/>
                <a:gd name="connsiteX5" fmla="*/ 1373 w 4653"/>
                <a:gd name="connsiteY5" fmla="*/ 6090 h 10000"/>
                <a:gd name="connsiteX6" fmla="*/ 1418 w 4653"/>
                <a:gd name="connsiteY6" fmla="*/ 5263 h 10000"/>
                <a:gd name="connsiteX7" fmla="*/ 1523 w 4653"/>
                <a:gd name="connsiteY7" fmla="*/ 4962 h 10000"/>
                <a:gd name="connsiteX8" fmla="*/ 1533 w 4653"/>
                <a:gd name="connsiteY8" fmla="*/ 4925 h 10000"/>
                <a:gd name="connsiteX9" fmla="*/ 1533 w 4653"/>
                <a:gd name="connsiteY9" fmla="*/ 2481 h 10000"/>
                <a:gd name="connsiteX10" fmla="*/ 1533 w 4653"/>
                <a:gd name="connsiteY10" fmla="*/ 2293 h 10000"/>
                <a:gd name="connsiteX11" fmla="*/ 743 w 4653"/>
                <a:gd name="connsiteY11" fmla="*/ 2293 h 10000"/>
                <a:gd name="connsiteX12" fmla="*/ 713 w 4653"/>
                <a:gd name="connsiteY12" fmla="*/ 2256 h 10000"/>
                <a:gd name="connsiteX13" fmla="*/ 683 w 4653"/>
                <a:gd name="connsiteY13" fmla="*/ 2293 h 10000"/>
                <a:gd name="connsiteX14" fmla="*/ 308 w 4653"/>
                <a:gd name="connsiteY14" fmla="*/ 2293 h 10000"/>
                <a:gd name="connsiteX15" fmla="*/ 308 w 4653"/>
                <a:gd name="connsiteY15" fmla="*/ 2481 h 10000"/>
                <a:gd name="connsiteX16" fmla="*/ 308 w 4653"/>
                <a:gd name="connsiteY16" fmla="*/ 4925 h 10000"/>
                <a:gd name="connsiteX17" fmla="*/ 318 w 4653"/>
                <a:gd name="connsiteY17" fmla="*/ 4962 h 10000"/>
                <a:gd name="connsiteX18" fmla="*/ 423 w 4653"/>
                <a:gd name="connsiteY18" fmla="*/ 5263 h 10000"/>
                <a:gd name="connsiteX19" fmla="*/ 468 w 4653"/>
                <a:gd name="connsiteY19" fmla="*/ 6090 h 10000"/>
                <a:gd name="connsiteX20" fmla="*/ 563 w 4653"/>
                <a:gd name="connsiteY20" fmla="*/ 7970 h 10000"/>
                <a:gd name="connsiteX21" fmla="*/ 618 w 4653"/>
                <a:gd name="connsiteY21" fmla="*/ 9211 h 10000"/>
                <a:gd name="connsiteX22" fmla="*/ 473 w 4653"/>
                <a:gd name="connsiteY22" fmla="*/ 10000 h 10000"/>
                <a:gd name="connsiteX23" fmla="*/ 198 w 4653"/>
                <a:gd name="connsiteY23" fmla="*/ 7707 h 10000"/>
                <a:gd name="connsiteX24" fmla="*/ 173 w 4653"/>
                <a:gd name="connsiteY24" fmla="*/ 6992 h 10000"/>
                <a:gd name="connsiteX25" fmla="*/ 3 w 4653"/>
                <a:gd name="connsiteY25" fmla="*/ 5000 h 10000"/>
                <a:gd name="connsiteX26" fmla="*/ 3 w 4653"/>
                <a:gd name="connsiteY26" fmla="*/ 2556 h 10000"/>
                <a:gd name="connsiteX27" fmla="*/ 63 w 4653"/>
                <a:gd name="connsiteY27" fmla="*/ 752 h 10000"/>
                <a:gd name="connsiteX28" fmla="*/ 288 w 4653"/>
                <a:gd name="connsiteY28" fmla="*/ 0 h 10000"/>
                <a:gd name="connsiteX29" fmla="*/ 683 w 4653"/>
                <a:gd name="connsiteY29" fmla="*/ 0 h 10000"/>
                <a:gd name="connsiteX30" fmla="*/ 713 w 4653"/>
                <a:gd name="connsiteY30" fmla="*/ 38 h 10000"/>
                <a:gd name="connsiteX31" fmla="*/ 743 w 4653"/>
                <a:gd name="connsiteY31" fmla="*/ 0 h 10000"/>
                <a:gd name="connsiteX32" fmla="*/ 1553 w 4653"/>
                <a:gd name="connsiteY32" fmla="*/ 0 h 10000"/>
                <a:gd name="connsiteX33" fmla="*/ 1778 w 4653"/>
                <a:gd name="connsiteY33" fmla="*/ 752 h 10000"/>
                <a:gd name="connsiteX34" fmla="*/ 1838 w 4653"/>
                <a:gd name="connsiteY34" fmla="*/ 2556 h 10000"/>
                <a:gd name="connsiteX35" fmla="*/ 1838 w 4653"/>
                <a:gd name="connsiteY35" fmla="*/ 5000 h 10000"/>
                <a:gd name="connsiteX36" fmla="*/ 1668 w 4653"/>
                <a:gd name="connsiteY36" fmla="*/ 6992 h 10000"/>
                <a:gd name="connsiteX37" fmla="*/ 1643 w 4653"/>
                <a:gd name="connsiteY37" fmla="*/ 7707 h 10000"/>
                <a:gd name="connsiteX38" fmla="*/ 4653 w 4653"/>
                <a:gd name="connsiteY38" fmla="*/ 7707 h 10000"/>
                <a:gd name="connsiteX0" fmla="*/ 3531 w 10000"/>
                <a:gd name="connsiteY0" fmla="*/ 7707 h 10000"/>
                <a:gd name="connsiteX1" fmla="*/ 10000 w 10000"/>
                <a:gd name="connsiteY1" fmla="*/ 10000 h 10000"/>
                <a:gd name="connsiteX2" fmla="*/ 2951 w 10000"/>
                <a:gd name="connsiteY2" fmla="*/ 10000 h 10000"/>
                <a:gd name="connsiteX3" fmla="*/ 2628 w 10000"/>
                <a:gd name="connsiteY3" fmla="*/ 9211 h 10000"/>
                <a:gd name="connsiteX4" fmla="*/ 2747 w 10000"/>
                <a:gd name="connsiteY4" fmla="*/ 7970 h 10000"/>
                <a:gd name="connsiteX5" fmla="*/ 2951 w 10000"/>
                <a:gd name="connsiteY5" fmla="*/ 6090 h 10000"/>
                <a:gd name="connsiteX6" fmla="*/ 3047 w 10000"/>
                <a:gd name="connsiteY6" fmla="*/ 5263 h 10000"/>
                <a:gd name="connsiteX7" fmla="*/ 3273 w 10000"/>
                <a:gd name="connsiteY7" fmla="*/ 4962 h 10000"/>
                <a:gd name="connsiteX8" fmla="*/ 3295 w 10000"/>
                <a:gd name="connsiteY8" fmla="*/ 4925 h 10000"/>
                <a:gd name="connsiteX9" fmla="*/ 3295 w 10000"/>
                <a:gd name="connsiteY9" fmla="*/ 2481 h 10000"/>
                <a:gd name="connsiteX10" fmla="*/ 3295 w 10000"/>
                <a:gd name="connsiteY10" fmla="*/ 2293 h 10000"/>
                <a:gd name="connsiteX11" fmla="*/ 1597 w 10000"/>
                <a:gd name="connsiteY11" fmla="*/ 2293 h 10000"/>
                <a:gd name="connsiteX12" fmla="*/ 1532 w 10000"/>
                <a:gd name="connsiteY12" fmla="*/ 2256 h 10000"/>
                <a:gd name="connsiteX13" fmla="*/ 1468 w 10000"/>
                <a:gd name="connsiteY13" fmla="*/ 2293 h 10000"/>
                <a:gd name="connsiteX14" fmla="*/ 662 w 10000"/>
                <a:gd name="connsiteY14" fmla="*/ 2293 h 10000"/>
                <a:gd name="connsiteX15" fmla="*/ 662 w 10000"/>
                <a:gd name="connsiteY15" fmla="*/ 2481 h 10000"/>
                <a:gd name="connsiteX16" fmla="*/ 662 w 10000"/>
                <a:gd name="connsiteY16" fmla="*/ 4925 h 10000"/>
                <a:gd name="connsiteX17" fmla="*/ 683 w 10000"/>
                <a:gd name="connsiteY17" fmla="*/ 4962 h 10000"/>
                <a:gd name="connsiteX18" fmla="*/ 909 w 10000"/>
                <a:gd name="connsiteY18" fmla="*/ 5263 h 10000"/>
                <a:gd name="connsiteX19" fmla="*/ 1006 w 10000"/>
                <a:gd name="connsiteY19" fmla="*/ 6090 h 10000"/>
                <a:gd name="connsiteX20" fmla="*/ 1210 w 10000"/>
                <a:gd name="connsiteY20" fmla="*/ 7970 h 10000"/>
                <a:gd name="connsiteX21" fmla="*/ 1328 w 10000"/>
                <a:gd name="connsiteY21" fmla="*/ 9211 h 10000"/>
                <a:gd name="connsiteX22" fmla="*/ 1017 w 10000"/>
                <a:gd name="connsiteY22" fmla="*/ 10000 h 10000"/>
                <a:gd name="connsiteX23" fmla="*/ 426 w 10000"/>
                <a:gd name="connsiteY23" fmla="*/ 7707 h 10000"/>
                <a:gd name="connsiteX24" fmla="*/ 372 w 10000"/>
                <a:gd name="connsiteY24" fmla="*/ 6992 h 10000"/>
                <a:gd name="connsiteX25" fmla="*/ 6 w 10000"/>
                <a:gd name="connsiteY25" fmla="*/ 5000 h 10000"/>
                <a:gd name="connsiteX26" fmla="*/ 6 w 10000"/>
                <a:gd name="connsiteY26" fmla="*/ 2556 h 10000"/>
                <a:gd name="connsiteX27" fmla="*/ 135 w 10000"/>
                <a:gd name="connsiteY27" fmla="*/ 752 h 10000"/>
                <a:gd name="connsiteX28" fmla="*/ 619 w 10000"/>
                <a:gd name="connsiteY28" fmla="*/ 0 h 10000"/>
                <a:gd name="connsiteX29" fmla="*/ 1468 w 10000"/>
                <a:gd name="connsiteY29" fmla="*/ 0 h 10000"/>
                <a:gd name="connsiteX30" fmla="*/ 1532 w 10000"/>
                <a:gd name="connsiteY30" fmla="*/ 38 h 10000"/>
                <a:gd name="connsiteX31" fmla="*/ 1597 w 10000"/>
                <a:gd name="connsiteY31" fmla="*/ 0 h 10000"/>
                <a:gd name="connsiteX32" fmla="*/ 3338 w 10000"/>
                <a:gd name="connsiteY32" fmla="*/ 0 h 10000"/>
                <a:gd name="connsiteX33" fmla="*/ 3821 w 10000"/>
                <a:gd name="connsiteY33" fmla="*/ 752 h 10000"/>
                <a:gd name="connsiteX34" fmla="*/ 3950 w 10000"/>
                <a:gd name="connsiteY34" fmla="*/ 2556 h 10000"/>
                <a:gd name="connsiteX35" fmla="*/ 3950 w 10000"/>
                <a:gd name="connsiteY35" fmla="*/ 5000 h 10000"/>
                <a:gd name="connsiteX36" fmla="*/ 3585 w 10000"/>
                <a:gd name="connsiteY36" fmla="*/ 6992 h 10000"/>
                <a:gd name="connsiteX37" fmla="*/ 3531 w 10000"/>
                <a:gd name="connsiteY37" fmla="*/ 7707 h 10000"/>
                <a:gd name="connsiteX0" fmla="*/ 3531 w 3955"/>
                <a:gd name="connsiteY0" fmla="*/ 7707 h 10000"/>
                <a:gd name="connsiteX1" fmla="*/ 2951 w 3955"/>
                <a:gd name="connsiteY1" fmla="*/ 10000 h 10000"/>
                <a:gd name="connsiteX2" fmla="*/ 2628 w 3955"/>
                <a:gd name="connsiteY2" fmla="*/ 9211 h 10000"/>
                <a:gd name="connsiteX3" fmla="*/ 2747 w 3955"/>
                <a:gd name="connsiteY3" fmla="*/ 7970 h 10000"/>
                <a:gd name="connsiteX4" fmla="*/ 2951 w 3955"/>
                <a:gd name="connsiteY4" fmla="*/ 6090 h 10000"/>
                <a:gd name="connsiteX5" fmla="*/ 3047 w 3955"/>
                <a:gd name="connsiteY5" fmla="*/ 5263 h 10000"/>
                <a:gd name="connsiteX6" fmla="*/ 3273 w 3955"/>
                <a:gd name="connsiteY6" fmla="*/ 4962 h 10000"/>
                <a:gd name="connsiteX7" fmla="*/ 3295 w 3955"/>
                <a:gd name="connsiteY7" fmla="*/ 4925 h 10000"/>
                <a:gd name="connsiteX8" fmla="*/ 3295 w 3955"/>
                <a:gd name="connsiteY8" fmla="*/ 2481 h 10000"/>
                <a:gd name="connsiteX9" fmla="*/ 3295 w 3955"/>
                <a:gd name="connsiteY9" fmla="*/ 2293 h 10000"/>
                <a:gd name="connsiteX10" fmla="*/ 1597 w 3955"/>
                <a:gd name="connsiteY10" fmla="*/ 2293 h 10000"/>
                <a:gd name="connsiteX11" fmla="*/ 1532 w 3955"/>
                <a:gd name="connsiteY11" fmla="*/ 2256 h 10000"/>
                <a:gd name="connsiteX12" fmla="*/ 1468 w 3955"/>
                <a:gd name="connsiteY12" fmla="*/ 2293 h 10000"/>
                <a:gd name="connsiteX13" fmla="*/ 662 w 3955"/>
                <a:gd name="connsiteY13" fmla="*/ 2293 h 10000"/>
                <a:gd name="connsiteX14" fmla="*/ 662 w 3955"/>
                <a:gd name="connsiteY14" fmla="*/ 2481 h 10000"/>
                <a:gd name="connsiteX15" fmla="*/ 662 w 3955"/>
                <a:gd name="connsiteY15" fmla="*/ 4925 h 10000"/>
                <a:gd name="connsiteX16" fmla="*/ 683 w 3955"/>
                <a:gd name="connsiteY16" fmla="*/ 4962 h 10000"/>
                <a:gd name="connsiteX17" fmla="*/ 909 w 3955"/>
                <a:gd name="connsiteY17" fmla="*/ 5263 h 10000"/>
                <a:gd name="connsiteX18" fmla="*/ 1006 w 3955"/>
                <a:gd name="connsiteY18" fmla="*/ 6090 h 10000"/>
                <a:gd name="connsiteX19" fmla="*/ 1210 w 3955"/>
                <a:gd name="connsiteY19" fmla="*/ 7970 h 10000"/>
                <a:gd name="connsiteX20" fmla="*/ 1328 w 3955"/>
                <a:gd name="connsiteY20" fmla="*/ 9211 h 10000"/>
                <a:gd name="connsiteX21" fmla="*/ 1017 w 3955"/>
                <a:gd name="connsiteY21" fmla="*/ 10000 h 10000"/>
                <a:gd name="connsiteX22" fmla="*/ 426 w 3955"/>
                <a:gd name="connsiteY22" fmla="*/ 7707 h 10000"/>
                <a:gd name="connsiteX23" fmla="*/ 372 w 3955"/>
                <a:gd name="connsiteY23" fmla="*/ 6992 h 10000"/>
                <a:gd name="connsiteX24" fmla="*/ 6 w 3955"/>
                <a:gd name="connsiteY24" fmla="*/ 5000 h 10000"/>
                <a:gd name="connsiteX25" fmla="*/ 6 w 3955"/>
                <a:gd name="connsiteY25" fmla="*/ 2556 h 10000"/>
                <a:gd name="connsiteX26" fmla="*/ 135 w 3955"/>
                <a:gd name="connsiteY26" fmla="*/ 752 h 10000"/>
                <a:gd name="connsiteX27" fmla="*/ 619 w 3955"/>
                <a:gd name="connsiteY27" fmla="*/ 0 h 10000"/>
                <a:gd name="connsiteX28" fmla="*/ 1468 w 3955"/>
                <a:gd name="connsiteY28" fmla="*/ 0 h 10000"/>
                <a:gd name="connsiteX29" fmla="*/ 1532 w 3955"/>
                <a:gd name="connsiteY29" fmla="*/ 38 h 10000"/>
                <a:gd name="connsiteX30" fmla="*/ 1597 w 3955"/>
                <a:gd name="connsiteY30" fmla="*/ 0 h 10000"/>
                <a:gd name="connsiteX31" fmla="*/ 3338 w 3955"/>
                <a:gd name="connsiteY31" fmla="*/ 0 h 10000"/>
                <a:gd name="connsiteX32" fmla="*/ 3821 w 3955"/>
                <a:gd name="connsiteY32" fmla="*/ 752 h 10000"/>
                <a:gd name="connsiteX33" fmla="*/ 3950 w 3955"/>
                <a:gd name="connsiteY33" fmla="*/ 2556 h 10000"/>
                <a:gd name="connsiteX34" fmla="*/ 3950 w 3955"/>
                <a:gd name="connsiteY34" fmla="*/ 5000 h 10000"/>
                <a:gd name="connsiteX35" fmla="*/ 3585 w 3955"/>
                <a:gd name="connsiteY35" fmla="*/ 6992 h 10000"/>
                <a:gd name="connsiteX36" fmla="*/ 3531 w 3955"/>
                <a:gd name="connsiteY36" fmla="*/ 77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55" h="10000">
                  <a:moveTo>
                    <a:pt x="3531" y="7707"/>
                  </a:moveTo>
                  <a:lnTo>
                    <a:pt x="2951" y="10000"/>
                  </a:lnTo>
                  <a:cubicBezTo>
                    <a:pt x="2800" y="10000"/>
                    <a:pt x="2671" y="9699"/>
                    <a:pt x="2628" y="9211"/>
                  </a:cubicBezTo>
                  <a:cubicBezTo>
                    <a:pt x="2585" y="8759"/>
                    <a:pt x="2628" y="8233"/>
                    <a:pt x="2747" y="7970"/>
                  </a:cubicBezTo>
                  <a:cubicBezTo>
                    <a:pt x="2768" y="7895"/>
                    <a:pt x="2951" y="7293"/>
                    <a:pt x="2951" y="6090"/>
                  </a:cubicBezTo>
                  <a:cubicBezTo>
                    <a:pt x="2951" y="5789"/>
                    <a:pt x="2983" y="5489"/>
                    <a:pt x="3047" y="5263"/>
                  </a:cubicBezTo>
                  <a:cubicBezTo>
                    <a:pt x="3112" y="5038"/>
                    <a:pt x="3187" y="4925"/>
                    <a:pt x="3273" y="4962"/>
                  </a:cubicBezTo>
                  <a:cubicBezTo>
                    <a:pt x="3284" y="4962"/>
                    <a:pt x="3284" y="4925"/>
                    <a:pt x="3295" y="4925"/>
                  </a:cubicBezTo>
                  <a:lnTo>
                    <a:pt x="3295" y="2481"/>
                  </a:lnTo>
                  <a:lnTo>
                    <a:pt x="3295" y="2293"/>
                  </a:lnTo>
                  <a:lnTo>
                    <a:pt x="1597" y="2293"/>
                  </a:lnTo>
                  <a:cubicBezTo>
                    <a:pt x="1575" y="2293"/>
                    <a:pt x="1554" y="2293"/>
                    <a:pt x="1532" y="2256"/>
                  </a:cubicBezTo>
                  <a:cubicBezTo>
                    <a:pt x="1511" y="2293"/>
                    <a:pt x="1489" y="2293"/>
                    <a:pt x="1468" y="2293"/>
                  </a:cubicBezTo>
                  <a:lnTo>
                    <a:pt x="662" y="2293"/>
                  </a:lnTo>
                  <a:lnTo>
                    <a:pt x="662" y="2481"/>
                  </a:lnTo>
                  <a:lnTo>
                    <a:pt x="662" y="4925"/>
                  </a:lnTo>
                  <a:cubicBezTo>
                    <a:pt x="673" y="4925"/>
                    <a:pt x="673" y="4962"/>
                    <a:pt x="683" y="4962"/>
                  </a:cubicBezTo>
                  <a:cubicBezTo>
                    <a:pt x="769" y="4925"/>
                    <a:pt x="855" y="5038"/>
                    <a:pt x="909" y="5263"/>
                  </a:cubicBezTo>
                  <a:cubicBezTo>
                    <a:pt x="984" y="5489"/>
                    <a:pt x="1006" y="5789"/>
                    <a:pt x="1006" y="6090"/>
                  </a:cubicBezTo>
                  <a:cubicBezTo>
                    <a:pt x="1006" y="7293"/>
                    <a:pt x="1188" y="7895"/>
                    <a:pt x="1210" y="7970"/>
                  </a:cubicBezTo>
                  <a:cubicBezTo>
                    <a:pt x="1328" y="8233"/>
                    <a:pt x="1371" y="8759"/>
                    <a:pt x="1328" y="9211"/>
                  </a:cubicBezTo>
                  <a:cubicBezTo>
                    <a:pt x="1285" y="9699"/>
                    <a:pt x="1156" y="10000"/>
                    <a:pt x="1017" y="10000"/>
                  </a:cubicBezTo>
                  <a:cubicBezTo>
                    <a:pt x="819" y="9236"/>
                    <a:pt x="623" y="8471"/>
                    <a:pt x="426" y="7707"/>
                  </a:cubicBezTo>
                  <a:cubicBezTo>
                    <a:pt x="404" y="7481"/>
                    <a:pt x="393" y="7256"/>
                    <a:pt x="372" y="6992"/>
                  </a:cubicBezTo>
                  <a:cubicBezTo>
                    <a:pt x="168" y="6654"/>
                    <a:pt x="6" y="5977"/>
                    <a:pt x="6" y="5000"/>
                  </a:cubicBezTo>
                  <a:lnTo>
                    <a:pt x="6" y="2556"/>
                  </a:lnTo>
                  <a:cubicBezTo>
                    <a:pt x="-4" y="2218"/>
                    <a:pt x="-15" y="1391"/>
                    <a:pt x="135" y="752"/>
                  </a:cubicBezTo>
                  <a:cubicBezTo>
                    <a:pt x="211" y="414"/>
                    <a:pt x="361" y="0"/>
                    <a:pt x="619" y="0"/>
                  </a:cubicBezTo>
                  <a:lnTo>
                    <a:pt x="1468" y="0"/>
                  </a:lnTo>
                  <a:cubicBezTo>
                    <a:pt x="1489" y="0"/>
                    <a:pt x="1511" y="0"/>
                    <a:pt x="1532" y="38"/>
                  </a:cubicBezTo>
                  <a:cubicBezTo>
                    <a:pt x="1554" y="0"/>
                    <a:pt x="1575" y="0"/>
                    <a:pt x="1597" y="0"/>
                  </a:cubicBezTo>
                  <a:lnTo>
                    <a:pt x="3338" y="0"/>
                  </a:lnTo>
                  <a:cubicBezTo>
                    <a:pt x="3596" y="0"/>
                    <a:pt x="3746" y="414"/>
                    <a:pt x="3821" y="752"/>
                  </a:cubicBezTo>
                  <a:cubicBezTo>
                    <a:pt x="3972" y="1391"/>
                    <a:pt x="3961" y="2218"/>
                    <a:pt x="3950" y="2556"/>
                  </a:cubicBezTo>
                  <a:lnTo>
                    <a:pt x="3950" y="5000"/>
                  </a:lnTo>
                  <a:cubicBezTo>
                    <a:pt x="3950" y="5789"/>
                    <a:pt x="3821" y="6617"/>
                    <a:pt x="3585" y="6992"/>
                  </a:cubicBezTo>
                  <a:cubicBezTo>
                    <a:pt x="3574" y="7256"/>
                    <a:pt x="3553" y="7481"/>
                    <a:pt x="3531" y="7707"/>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nvGrpSpPr>
            <p:cNvPr id="82" name="Group 39"/>
            <p:cNvGrpSpPr/>
            <p:nvPr/>
          </p:nvGrpSpPr>
          <p:grpSpPr>
            <a:xfrm>
              <a:off x="6864481" y="1690566"/>
              <a:ext cx="3728095" cy="4335950"/>
              <a:chOff x="6864481" y="1690566"/>
              <a:chExt cx="3728095" cy="4335950"/>
            </a:xfrm>
          </p:grpSpPr>
          <p:sp>
            <p:nvSpPr>
              <p:cNvPr id="83" name="Freeform 6"/>
              <p:cNvSpPr>
                <a:spLocks/>
              </p:cNvSpPr>
              <p:nvPr/>
            </p:nvSpPr>
            <p:spPr bwMode="auto">
              <a:xfrm>
                <a:off x="8254967" y="5016422"/>
                <a:ext cx="230034" cy="888009"/>
              </a:xfrm>
              <a:custGeom>
                <a:avLst/>
                <a:gdLst>
                  <a:gd name="T0" fmla="*/ 76 w 76"/>
                  <a:gd name="T1" fmla="*/ 292 h 292"/>
                  <a:gd name="T2" fmla="*/ 53 w 76"/>
                  <a:gd name="T3" fmla="*/ 292 h 292"/>
                  <a:gd name="T4" fmla="*/ 0 w 76"/>
                  <a:gd name="T5" fmla="*/ 10 h 292"/>
                  <a:gd name="T6" fmla="*/ 21 w 76"/>
                  <a:gd name="T7" fmla="*/ 0 h 292"/>
                  <a:gd name="T8" fmla="*/ 76 w 76"/>
                  <a:gd name="T9" fmla="*/ 292 h 292"/>
                </a:gdLst>
                <a:ahLst/>
                <a:cxnLst>
                  <a:cxn ang="0">
                    <a:pos x="T0" y="T1"/>
                  </a:cxn>
                  <a:cxn ang="0">
                    <a:pos x="T2" y="T3"/>
                  </a:cxn>
                  <a:cxn ang="0">
                    <a:pos x="T4" y="T5"/>
                  </a:cxn>
                  <a:cxn ang="0">
                    <a:pos x="T6" y="T7"/>
                  </a:cxn>
                  <a:cxn ang="0">
                    <a:pos x="T8" y="T9"/>
                  </a:cxn>
                </a:cxnLst>
                <a:rect l="0" t="0" r="r" b="b"/>
                <a:pathLst>
                  <a:path w="76" h="292">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Freeform 7"/>
              <p:cNvSpPr>
                <a:spLocks/>
              </p:cNvSpPr>
              <p:nvPr/>
            </p:nvSpPr>
            <p:spPr bwMode="auto">
              <a:xfrm>
                <a:off x="8707325" y="4989435"/>
                <a:ext cx="231319" cy="888009"/>
              </a:xfrm>
              <a:custGeom>
                <a:avLst/>
                <a:gdLst>
                  <a:gd name="T0" fmla="*/ 24 w 76"/>
                  <a:gd name="T1" fmla="*/ 292 h 292"/>
                  <a:gd name="T2" fmla="*/ 0 w 76"/>
                  <a:gd name="T3" fmla="*/ 292 h 292"/>
                  <a:gd name="T4" fmla="*/ 55 w 76"/>
                  <a:gd name="T5" fmla="*/ 0 h 292"/>
                  <a:gd name="T6" fmla="*/ 76 w 76"/>
                  <a:gd name="T7" fmla="*/ 11 h 292"/>
                  <a:gd name="T8" fmla="*/ 66 w 76"/>
                  <a:gd name="T9" fmla="*/ 6 h 292"/>
                  <a:gd name="T10" fmla="*/ 76 w 76"/>
                  <a:gd name="T11" fmla="*/ 11 h 292"/>
                  <a:gd name="T12" fmla="*/ 24 w 76"/>
                  <a:gd name="T13" fmla="*/ 292 h 292"/>
                </a:gdLst>
                <a:ahLst/>
                <a:cxnLst>
                  <a:cxn ang="0">
                    <a:pos x="T0" y="T1"/>
                  </a:cxn>
                  <a:cxn ang="0">
                    <a:pos x="T2" y="T3"/>
                  </a:cxn>
                  <a:cxn ang="0">
                    <a:pos x="T4" y="T5"/>
                  </a:cxn>
                  <a:cxn ang="0">
                    <a:pos x="T6" y="T7"/>
                  </a:cxn>
                  <a:cxn ang="0">
                    <a:pos x="T8" y="T9"/>
                  </a:cxn>
                  <a:cxn ang="0">
                    <a:pos x="T10" y="T11"/>
                  </a:cxn>
                  <a:cxn ang="0">
                    <a:pos x="T12" y="T13"/>
                  </a:cxn>
                </a:cxnLst>
                <a:rect l="0" t="0" r="r" b="b"/>
                <a:pathLst>
                  <a:path w="76" h="292">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Freeform 8"/>
              <p:cNvSpPr>
                <a:spLocks/>
              </p:cNvSpPr>
              <p:nvPr/>
            </p:nvSpPr>
            <p:spPr bwMode="auto">
              <a:xfrm>
                <a:off x="7625265" y="2173766"/>
                <a:ext cx="514043" cy="514043"/>
              </a:xfrm>
              <a:custGeom>
                <a:avLst/>
                <a:gdLst>
                  <a:gd name="T0" fmla="*/ 21 w 169"/>
                  <a:gd name="T1" fmla="*/ 46 h 169"/>
                  <a:gd name="T2" fmla="*/ 46 w 169"/>
                  <a:gd name="T3" fmla="*/ 148 h 169"/>
                  <a:gd name="T4" fmla="*/ 148 w 169"/>
                  <a:gd name="T5" fmla="*/ 123 h 169"/>
                  <a:gd name="T6" fmla="*/ 123 w 169"/>
                  <a:gd name="T7" fmla="*/ 21 h 169"/>
                  <a:gd name="T8" fmla="*/ 21 w 169"/>
                  <a:gd name="T9" fmla="*/ 46 h 169"/>
                </a:gdLst>
                <a:ahLst/>
                <a:cxnLst>
                  <a:cxn ang="0">
                    <a:pos x="T0" y="T1"/>
                  </a:cxn>
                  <a:cxn ang="0">
                    <a:pos x="T2" y="T3"/>
                  </a:cxn>
                  <a:cxn ang="0">
                    <a:pos x="T4" y="T5"/>
                  </a:cxn>
                  <a:cxn ang="0">
                    <a:pos x="T6" y="T7"/>
                  </a:cxn>
                  <a:cxn ang="0">
                    <a:pos x="T8" y="T9"/>
                  </a:cxn>
                </a:cxnLst>
                <a:rect l="0" t="0" r="r" b="b"/>
                <a:pathLst>
                  <a:path w="169" h="169">
                    <a:moveTo>
                      <a:pt x="21" y="46"/>
                    </a:moveTo>
                    <a:cubicBezTo>
                      <a:pt x="0" y="81"/>
                      <a:pt x="11" y="127"/>
                      <a:pt x="46" y="148"/>
                    </a:cubicBezTo>
                    <a:cubicBezTo>
                      <a:pt x="81" y="169"/>
                      <a:pt x="127" y="158"/>
                      <a:pt x="148" y="123"/>
                    </a:cubicBezTo>
                    <a:cubicBezTo>
                      <a:pt x="169" y="88"/>
                      <a:pt x="158" y="43"/>
                      <a:pt x="123" y="21"/>
                    </a:cubicBezTo>
                    <a:cubicBezTo>
                      <a:pt x="88" y="0"/>
                      <a:pt x="43" y="11"/>
                      <a:pt x="21" y="46"/>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6" name="Freeform 9"/>
              <p:cNvSpPr>
                <a:spLocks noEditPoints="1"/>
              </p:cNvSpPr>
              <p:nvPr/>
            </p:nvSpPr>
            <p:spPr bwMode="auto">
              <a:xfrm>
                <a:off x="7500610" y="2049111"/>
                <a:ext cx="765924" cy="763353"/>
              </a:xfrm>
              <a:custGeom>
                <a:avLst/>
                <a:gdLst>
                  <a:gd name="T0" fmla="*/ 45 w 252"/>
                  <a:gd name="T1" fmla="*/ 64 h 251"/>
                  <a:gd name="T2" fmla="*/ 20 w 252"/>
                  <a:gd name="T3" fmla="*/ 56 h 251"/>
                  <a:gd name="T4" fmla="*/ 29 w 252"/>
                  <a:gd name="T5" fmla="*/ 94 h 251"/>
                  <a:gd name="T6" fmla="*/ 24 w 252"/>
                  <a:gd name="T7" fmla="*/ 110 h 251"/>
                  <a:gd name="T8" fmla="*/ 0 w 252"/>
                  <a:gd name="T9" fmla="*/ 141 h 251"/>
                  <a:gd name="T10" fmla="*/ 30 w 252"/>
                  <a:gd name="T11" fmla="*/ 161 h 251"/>
                  <a:gd name="T12" fmla="*/ 10 w 252"/>
                  <a:gd name="T13" fmla="*/ 177 h 251"/>
                  <a:gd name="T14" fmla="*/ 47 w 252"/>
                  <a:gd name="T15" fmla="*/ 191 h 251"/>
                  <a:gd name="T16" fmla="*/ 59 w 252"/>
                  <a:gd name="T17" fmla="*/ 203 h 251"/>
                  <a:gd name="T18" fmla="*/ 71 w 252"/>
                  <a:gd name="T19" fmla="*/ 239 h 251"/>
                  <a:gd name="T20" fmla="*/ 109 w 252"/>
                  <a:gd name="T21" fmla="*/ 226 h 251"/>
                  <a:gd name="T22" fmla="*/ 113 w 252"/>
                  <a:gd name="T23" fmla="*/ 251 h 251"/>
                  <a:gd name="T24" fmla="*/ 144 w 252"/>
                  <a:gd name="T25" fmla="*/ 226 h 251"/>
                  <a:gd name="T26" fmla="*/ 168 w 252"/>
                  <a:gd name="T27" fmla="*/ 219 h 251"/>
                  <a:gd name="T28" fmla="*/ 206 w 252"/>
                  <a:gd name="T29" fmla="*/ 223 h 251"/>
                  <a:gd name="T30" fmla="*/ 196 w 252"/>
                  <a:gd name="T31" fmla="*/ 199 h 251"/>
                  <a:gd name="T32" fmla="*/ 207 w 252"/>
                  <a:gd name="T33" fmla="*/ 188 h 251"/>
                  <a:gd name="T34" fmla="*/ 243 w 252"/>
                  <a:gd name="T35" fmla="*/ 172 h 251"/>
                  <a:gd name="T36" fmla="*/ 223 w 252"/>
                  <a:gd name="T37" fmla="*/ 156 h 251"/>
                  <a:gd name="T38" fmla="*/ 227 w 252"/>
                  <a:gd name="T39" fmla="*/ 141 h 251"/>
                  <a:gd name="T40" fmla="*/ 251 w 252"/>
                  <a:gd name="T41" fmla="*/ 110 h 251"/>
                  <a:gd name="T42" fmla="*/ 226 w 252"/>
                  <a:gd name="T43" fmla="*/ 106 h 251"/>
                  <a:gd name="T44" fmla="*/ 222 w 252"/>
                  <a:gd name="T45" fmla="*/ 90 h 251"/>
                  <a:gd name="T46" fmla="*/ 228 w 252"/>
                  <a:gd name="T47" fmla="*/ 52 h 251"/>
                  <a:gd name="T48" fmla="*/ 202 w 252"/>
                  <a:gd name="T49" fmla="*/ 59 h 251"/>
                  <a:gd name="T50" fmla="*/ 190 w 252"/>
                  <a:gd name="T51" fmla="*/ 46 h 251"/>
                  <a:gd name="T52" fmla="*/ 179 w 252"/>
                  <a:gd name="T53" fmla="*/ 14 h 251"/>
                  <a:gd name="T54" fmla="*/ 163 w 252"/>
                  <a:gd name="T55" fmla="*/ 32 h 251"/>
                  <a:gd name="T56" fmla="*/ 142 w 252"/>
                  <a:gd name="T57" fmla="*/ 24 h 251"/>
                  <a:gd name="T58" fmla="*/ 113 w 252"/>
                  <a:gd name="T59" fmla="*/ 0 h 251"/>
                  <a:gd name="T60" fmla="*/ 108 w 252"/>
                  <a:gd name="T61" fmla="*/ 25 h 251"/>
                  <a:gd name="T62" fmla="*/ 84 w 252"/>
                  <a:gd name="T63" fmla="*/ 32 h 251"/>
                  <a:gd name="T64" fmla="*/ 46 w 252"/>
                  <a:gd name="T65" fmla="*/ 28 h 251"/>
                  <a:gd name="T66" fmla="*/ 56 w 252"/>
                  <a:gd name="T67" fmla="*/ 52 h 251"/>
                  <a:gd name="T68" fmla="*/ 198 w 252"/>
                  <a:gd name="T69" fmla="*/ 170 h 251"/>
                  <a:gd name="T70" fmla="*/ 53 w 252"/>
                  <a:gd name="T71" fmla="*/ 8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51">
                    <a:moveTo>
                      <a:pt x="56" y="52"/>
                    </a:moveTo>
                    <a:cubicBezTo>
                      <a:pt x="52" y="55"/>
                      <a:pt x="48" y="59"/>
                      <a:pt x="45" y="64"/>
                    </a:cubicBezTo>
                    <a:cubicBezTo>
                      <a:pt x="44" y="63"/>
                      <a:pt x="44" y="63"/>
                      <a:pt x="44" y="63"/>
                    </a:cubicBezTo>
                    <a:cubicBezTo>
                      <a:pt x="20" y="56"/>
                      <a:pt x="20" y="56"/>
                      <a:pt x="20" y="56"/>
                    </a:cubicBezTo>
                    <a:cubicBezTo>
                      <a:pt x="9" y="79"/>
                      <a:pt x="9" y="79"/>
                      <a:pt x="9" y="79"/>
                    </a:cubicBezTo>
                    <a:cubicBezTo>
                      <a:pt x="29" y="94"/>
                      <a:pt x="29" y="94"/>
                      <a:pt x="29" y="94"/>
                    </a:cubicBezTo>
                    <a:cubicBezTo>
                      <a:pt x="27" y="100"/>
                      <a:pt x="25" y="105"/>
                      <a:pt x="25" y="110"/>
                    </a:cubicBezTo>
                    <a:cubicBezTo>
                      <a:pt x="24" y="110"/>
                      <a:pt x="24" y="110"/>
                      <a:pt x="24" y="110"/>
                    </a:cubicBezTo>
                    <a:cubicBezTo>
                      <a:pt x="0" y="115"/>
                      <a:pt x="0" y="115"/>
                      <a:pt x="0" y="115"/>
                    </a:cubicBezTo>
                    <a:cubicBezTo>
                      <a:pt x="0" y="141"/>
                      <a:pt x="0" y="141"/>
                      <a:pt x="0" y="141"/>
                    </a:cubicBezTo>
                    <a:cubicBezTo>
                      <a:pt x="25" y="145"/>
                      <a:pt x="25" y="145"/>
                      <a:pt x="25" y="145"/>
                    </a:cubicBezTo>
                    <a:cubicBezTo>
                      <a:pt x="27" y="150"/>
                      <a:pt x="28" y="156"/>
                      <a:pt x="30" y="161"/>
                    </a:cubicBezTo>
                    <a:cubicBezTo>
                      <a:pt x="29" y="161"/>
                      <a:pt x="29" y="161"/>
                      <a:pt x="29" y="161"/>
                    </a:cubicBezTo>
                    <a:cubicBezTo>
                      <a:pt x="10" y="177"/>
                      <a:pt x="10" y="177"/>
                      <a:pt x="10" y="177"/>
                    </a:cubicBezTo>
                    <a:cubicBezTo>
                      <a:pt x="23" y="199"/>
                      <a:pt x="23" y="199"/>
                      <a:pt x="23" y="199"/>
                    </a:cubicBezTo>
                    <a:cubicBezTo>
                      <a:pt x="47" y="191"/>
                      <a:pt x="47" y="191"/>
                      <a:pt x="47" y="191"/>
                    </a:cubicBezTo>
                    <a:cubicBezTo>
                      <a:pt x="51" y="195"/>
                      <a:pt x="52" y="198"/>
                      <a:pt x="59" y="203"/>
                    </a:cubicBezTo>
                    <a:cubicBezTo>
                      <a:pt x="59" y="203"/>
                      <a:pt x="59" y="203"/>
                      <a:pt x="59" y="203"/>
                    </a:cubicBezTo>
                    <a:cubicBezTo>
                      <a:pt x="50" y="226"/>
                      <a:pt x="50" y="226"/>
                      <a:pt x="50" y="226"/>
                    </a:cubicBezTo>
                    <a:cubicBezTo>
                      <a:pt x="71" y="239"/>
                      <a:pt x="71" y="239"/>
                      <a:pt x="71" y="239"/>
                    </a:cubicBezTo>
                    <a:cubicBezTo>
                      <a:pt x="88" y="220"/>
                      <a:pt x="88" y="220"/>
                      <a:pt x="88" y="220"/>
                    </a:cubicBezTo>
                    <a:cubicBezTo>
                      <a:pt x="95" y="223"/>
                      <a:pt x="102" y="225"/>
                      <a:pt x="109" y="226"/>
                    </a:cubicBezTo>
                    <a:cubicBezTo>
                      <a:pt x="109" y="227"/>
                      <a:pt x="109" y="227"/>
                      <a:pt x="109" y="227"/>
                    </a:cubicBezTo>
                    <a:cubicBezTo>
                      <a:pt x="113" y="251"/>
                      <a:pt x="113" y="251"/>
                      <a:pt x="113" y="251"/>
                    </a:cubicBezTo>
                    <a:cubicBezTo>
                      <a:pt x="139" y="251"/>
                      <a:pt x="139" y="251"/>
                      <a:pt x="139" y="251"/>
                    </a:cubicBezTo>
                    <a:cubicBezTo>
                      <a:pt x="144" y="226"/>
                      <a:pt x="144" y="226"/>
                      <a:pt x="144" y="226"/>
                    </a:cubicBezTo>
                    <a:cubicBezTo>
                      <a:pt x="152" y="225"/>
                      <a:pt x="160" y="222"/>
                      <a:pt x="167" y="219"/>
                    </a:cubicBezTo>
                    <a:cubicBezTo>
                      <a:pt x="168" y="219"/>
                      <a:pt x="168" y="219"/>
                      <a:pt x="168" y="219"/>
                    </a:cubicBezTo>
                    <a:cubicBezTo>
                      <a:pt x="185" y="237"/>
                      <a:pt x="185" y="237"/>
                      <a:pt x="185" y="237"/>
                    </a:cubicBezTo>
                    <a:cubicBezTo>
                      <a:pt x="206" y="223"/>
                      <a:pt x="206" y="223"/>
                      <a:pt x="206" y="223"/>
                    </a:cubicBezTo>
                    <a:cubicBezTo>
                      <a:pt x="196" y="199"/>
                      <a:pt x="196" y="199"/>
                      <a:pt x="196" y="199"/>
                    </a:cubicBezTo>
                    <a:cubicBezTo>
                      <a:pt x="196" y="199"/>
                      <a:pt x="196" y="199"/>
                      <a:pt x="196" y="199"/>
                    </a:cubicBezTo>
                    <a:cubicBezTo>
                      <a:pt x="200" y="196"/>
                      <a:pt x="204" y="192"/>
                      <a:pt x="207" y="187"/>
                    </a:cubicBezTo>
                    <a:cubicBezTo>
                      <a:pt x="207" y="188"/>
                      <a:pt x="207" y="188"/>
                      <a:pt x="207" y="188"/>
                    </a:cubicBezTo>
                    <a:cubicBezTo>
                      <a:pt x="231" y="195"/>
                      <a:pt x="231" y="195"/>
                      <a:pt x="231" y="195"/>
                    </a:cubicBezTo>
                    <a:cubicBezTo>
                      <a:pt x="243" y="172"/>
                      <a:pt x="243" y="172"/>
                      <a:pt x="243" y="172"/>
                    </a:cubicBezTo>
                    <a:cubicBezTo>
                      <a:pt x="223" y="157"/>
                      <a:pt x="223" y="157"/>
                      <a:pt x="223" y="157"/>
                    </a:cubicBezTo>
                    <a:cubicBezTo>
                      <a:pt x="223" y="156"/>
                      <a:pt x="223" y="156"/>
                      <a:pt x="223" y="156"/>
                    </a:cubicBezTo>
                    <a:cubicBezTo>
                      <a:pt x="224" y="151"/>
                      <a:pt x="226" y="146"/>
                      <a:pt x="226" y="141"/>
                    </a:cubicBezTo>
                    <a:cubicBezTo>
                      <a:pt x="227" y="141"/>
                      <a:pt x="227" y="141"/>
                      <a:pt x="227" y="141"/>
                    </a:cubicBezTo>
                    <a:cubicBezTo>
                      <a:pt x="252" y="136"/>
                      <a:pt x="252" y="136"/>
                      <a:pt x="252" y="136"/>
                    </a:cubicBezTo>
                    <a:cubicBezTo>
                      <a:pt x="251" y="110"/>
                      <a:pt x="251" y="110"/>
                      <a:pt x="251" y="110"/>
                    </a:cubicBezTo>
                    <a:cubicBezTo>
                      <a:pt x="226" y="106"/>
                      <a:pt x="226" y="106"/>
                      <a:pt x="226" y="106"/>
                    </a:cubicBezTo>
                    <a:cubicBezTo>
                      <a:pt x="226" y="106"/>
                      <a:pt x="226" y="106"/>
                      <a:pt x="226" y="106"/>
                    </a:cubicBezTo>
                    <a:cubicBezTo>
                      <a:pt x="224" y="101"/>
                      <a:pt x="223" y="95"/>
                      <a:pt x="221" y="90"/>
                    </a:cubicBezTo>
                    <a:cubicBezTo>
                      <a:pt x="222" y="90"/>
                      <a:pt x="222" y="90"/>
                      <a:pt x="222" y="90"/>
                    </a:cubicBezTo>
                    <a:cubicBezTo>
                      <a:pt x="241" y="74"/>
                      <a:pt x="241" y="74"/>
                      <a:pt x="241" y="74"/>
                    </a:cubicBezTo>
                    <a:cubicBezTo>
                      <a:pt x="228" y="52"/>
                      <a:pt x="228" y="52"/>
                      <a:pt x="228" y="52"/>
                    </a:cubicBezTo>
                    <a:cubicBezTo>
                      <a:pt x="204" y="60"/>
                      <a:pt x="204" y="60"/>
                      <a:pt x="204" y="60"/>
                    </a:cubicBezTo>
                    <a:cubicBezTo>
                      <a:pt x="202" y="59"/>
                      <a:pt x="202" y="59"/>
                      <a:pt x="202" y="59"/>
                    </a:cubicBezTo>
                    <a:cubicBezTo>
                      <a:pt x="199" y="55"/>
                      <a:pt x="196" y="52"/>
                      <a:pt x="189" y="47"/>
                    </a:cubicBezTo>
                    <a:cubicBezTo>
                      <a:pt x="190" y="46"/>
                      <a:pt x="190" y="46"/>
                      <a:pt x="190" y="46"/>
                    </a:cubicBezTo>
                    <a:cubicBezTo>
                      <a:pt x="200" y="28"/>
                      <a:pt x="200" y="28"/>
                      <a:pt x="200" y="28"/>
                    </a:cubicBezTo>
                    <a:cubicBezTo>
                      <a:pt x="179" y="14"/>
                      <a:pt x="179" y="14"/>
                      <a:pt x="179" y="14"/>
                    </a:cubicBezTo>
                    <a:cubicBezTo>
                      <a:pt x="162" y="32"/>
                      <a:pt x="162" y="32"/>
                      <a:pt x="162" y="32"/>
                    </a:cubicBezTo>
                    <a:cubicBezTo>
                      <a:pt x="163" y="32"/>
                      <a:pt x="163" y="32"/>
                      <a:pt x="163" y="32"/>
                    </a:cubicBezTo>
                    <a:cubicBezTo>
                      <a:pt x="156" y="29"/>
                      <a:pt x="149" y="27"/>
                      <a:pt x="142" y="25"/>
                    </a:cubicBezTo>
                    <a:cubicBezTo>
                      <a:pt x="142" y="24"/>
                      <a:pt x="142" y="24"/>
                      <a:pt x="142" y="24"/>
                    </a:cubicBezTo>
                    <a:cubicBezTo>
                      <a:pt x="138" y="0"/>
                      <a:pt x="138" y="0"/>
                      <a:pt x="138" y="0"/>
                    </a:cubicBezTo>
                    <a:cubicBezTo>
                      <a:pt x="113" y="0"/>
                      <a:pt x="113" y="0"/>
                      <a:pt x="113" y="0"/>
                    </a:cubicBezTo>
                    <a:cubicBezTo>
                      <a:pt x="108" y="25"/>
                      <a:pt x="108" y="25"/>
                      <a:pt x="108" y="25"/>
                    </a:cubicBezTo>
                    <a:cubicBezTo>
                      <a:pt x="108" y="25"/>
                      <a:pt x="108" y="25"/>
                      <a:pt x="108" y="25"/>
                    </a:cubicBezTo>
                    <a:cubicBezTo>
                      <a:pt x="100" y="27"/>
                      <a:pt x="92" y="29"/>
                      <a:pt x="84" y="32"/>
                    </a:cubicBezTo>
                    <a:cubicBezTo>
                      <a:pt x="84" y="32"/>
                      <a:pt x="84" y="32"/>
                      <a:pt x="84" y="32"/>
                    </a:cubicBezTo>
                    <a:cubicBezTo>
                      <a:pt x="67" y="14"/>
                      <a:pt x="67" y="14"/>
                      <a:pt x="67" y="14"/>
                    </a:cubicBezTo>
                    <a:cubicBezTo>
                      <a:pt x="46" y="28"/>
                      <a:pt x="46" y="28"/>
                      <a:pt x="46" y="28"/>
                    </a:cubicBezTo>
                    <a:cubicBezTo>
                      <a:pt x="55" y="52"/>
                      <a:pt x="55" y="52"/>
                      <a:pt x="55" y="52"/>
                    </a:cubicBezTo>
                    <a:lnTo>
                      <a:pt x="56" y="52"/>
                    </a:lnTo>
                    <a:close/>
                    <a:moveTo>
                      <a:pt x="169" y="53"/>
                    </a:moveTo>
                    <a:cubicBezTo>
                      <a:pt x="209" y="78"/>
                      <a:pt x="222" y="130"/>
                      <a:pt x="198" y="170"/>
                    </a:cubicBezTo>
                    <a:cubicBezTo>
                      <a:pt x="174" y="210"/>
                      <a:pt x="122" y="222"/>
                      <a:pt x="82" y="198"/>
                    </a:cubicBezTo>
                    <a:cubicBezTo>
                      <a:pt x="42" y="174"/>
                      <a:pt x="29" y="122"/>
                      <a:pt x="53" y="82"/>
                    </a:cubicBezTo>
                    <a:cubicBezTo>
                      <a:pt x="77" y="42"/>
                      <a:pt x="129" y="29"/>
                      <a:pt x="169" y="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7" name="Freeform 10"/>
              <p:cNvSpPr>
                <a:spLocks/>
              </p:cNvSpPr>
              <p:nvPr/>
            </p:nvSpPr>
            <p:spPr bwMode="auto">
              <a:xfrm>
                <a:off x="8640499" y="2240591"/>
                <a:ext cx="1252979" cy="1252979"/>
              </a:xfrm>
              <a:custGeom>
                <a:avLst/>
                <a:gdLst>
                  <a:gd name="T0" fmla="*/ 52 w 412"/>
                  <a:gd name="T1" fmla="*/ 112 h 412"/>
                  <a:gd name="T2" fmla="*/ 112 w 412"/>
                  <a:gd name="T3" fmla="*/ 361 h 412"/>
                  <a:gd name="T4" fmla="*/ 360 w 412"/>
                  <a:gd name="T5" fmla="*/ 300 h 412"/>
                  <a:gd name="T6" fmla="*/ 300 w 412"/>
                  <a:gd name="T7" fmla="*/ 52 h 412"/>
                  <a:gd name="T8" fmla="*/ 52 w 412"/>
                  <a:gd name="T9" fmla="*/ 112 h 412"/>
                </a:gdLst>
                <a:ahLst/>
                <a:cxnLst>
                  <a:cxn ang="0">
                    <a:pos x="T0" y="T1"/>
                  </a:cxn>
                  <a:cxn ang="0">
                    <a:pos x="T2" y="T3"/>
                  </a:cxn>
                  <a:cxn ang="0">
                    <a:pos x="T4" y="T5"/>
                  </a:cxn>
                  <a:cxn ang="0">
                    <a:pos x="T6" y="T7"/>
                  </a:cxn>
                  <a:cxn ang="0">
                    <a:pos x="T8" y="T9"/>
                  </a:cxn>
                </a:cxnLst>
                <a:rect l="0" t="0" r="r" b="b"/>
                <a:pathLst>
                  <a:path w="412" h="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8" name="Freeform 11"/>
              <p:cNvSpPr>
                <a:spLocks noEditPoints="1"/>
              </p:cNvSpPr>
              <p:nvPr/>
            </p:nvSpPr>
            <p:spPr bwMode="auto">
              <a:xfrm>
                <a:off x="8333359" y="1933451"/>
                <a:ext cx="1869831" cy="186340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9" name="Freeform 12"/>
              <p:cNvSpPr>
                <a:spLocks/>
              </p:cNvSpPr>
              <p:nvPr/>
            </p:nvSpPr>
            <p:spPr bwMode="auto">
              <a:xfrm>
                <a:off x="8050635" y="3916371"/>
                <a:ext cx="1119328" cy="1115473"/>
              </a:xfrm>
              <a:custGeom>
                <a:avLst/>
                <a:gdLst>
                  <a:gd name="T0" fmla="*/ 46 w 368"/>
                  <a:gd name="T1" fmla="*/ 100 h 367"/>
                  <a:gd name="T2" fmla="*/ 101 w 368"/>
                  <a:gd name="T3" fmla="*/ 321 h 367"/>
                  <a:gd name="T4" fmla="*/ 322 w 368"/>
                  <a:gd name="T5" fmla="*/ 267 h 367"/>
                  <a:gd name="T6" fmla="*/ 267 w 368"/>
                  <a:gd name="T7" fmla="*/ 46 h 367"/>
                  <a:gd name="T8" fmla="*/ 46 w 368"/>
                  <a:gd name="T9" fmla="*/ 100 h 367"/>
                </a:gdLst>
                <a:ahLst/>
                <a:cxnLst>
                  <a:cxn ang="0">
                    <a:pos x="T0" y="T1"/>
                  </a:cxn>
                  <a:cxn ang="0">
                    <a:pos x="T2" y="T3"/>
                  </a:cxn>
                  <a:cxn ang="0">
                    <a:pos x="T4" y="T5"/>
                  </a:cxn>
                  <a:cxn ang="0">
                    <a:pos x="T6" y="T7"/>
                  </a:cxn>
                  <a:cxn ang="0">
                    <a:pos x="T8" y="T9"/>
                  </a:cxn>
                </a:cxnLst>
                <a:rect l="0" t="0" r="r" b="b"/>
                <a:pathLst>
                  <a:path w="368" h="367">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0" name="Freeform 13"/>
              <p:cNvSpPr>
                <a:spLocks noEditPoints="1"/>
              </p:cNvSpPr>
              <p:nvPr/>
            </p:nvSpPr>
            <p:spPr bwMode="auto">
              <a:xfrm>
                <a:off x="7779477" y="3642643"/>
                <a:ext cx="1664213" cy="1662928"/>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1" name="Freeform 14"/>
              <p:cNvSpPr>
                <a:spLocks/>
              </p:cNvSpPr>
              <p:nvPr/>
            </p:nvSpPr>
            <p:spPr bwMode="auto">
              <a:xfrm>
                <a:off x="9668584" y="3796856"/>
                <a:ext cx="661830" cy="666970"/>
              </a:xfrm>
              <a:custGeom>
                <a:avLst/>
                <a:gdLst>
                  <a:gd name="T0" fmla="*/ 28 w 218"/>
                  <a:gd name="T1" fmla="*/ 60 h 219"/>
                  <a:gd name="T2" fmla="*/ 60 w 218"/>
                  <a:gd name="T3" fmla="*/ 191 h 219"/>
                  <a:gd name="T4" fmla="*/ 191 w 218"/>
                  <a:gd name="T5" fmla="*/ 159 h 219"/>
                  <a:gd name="T6" fmla="*/ 159 w 218"/>
                  <a:gd name="T7" fmla="*/ 28 h 219"/>
                  <a:gd name="T8" fmla="*/ 28 w 218"/>
                  <a:gd name="T9" fmla="*/ 60 h 219"/>
                </a:gdLst>
                <a:ahLst/>
                <a:cxnLst>
                  <a:cxn ang="0">
                    <a:pos x="T0" y="T1"/>
                  </a:cxn>
                  <a:cxn ang="0">
                    <a:pos x="T2" y="T3"/>
                  </a:cxn>
                  <a:cxn ang="0">
                    <a:pos x="T4" y="T5"/>
                  </a:cxn>
                  <a:cxn ang="0">
                    <a:pos x="T6" y="T7"/>
                  </a:cxn>
                  <a:cxn ang="0">
                    <a:pos x="T8" y="T9"/>
                  </a:cxn>
                </a:cxnLst>
                <a:rect l="0" t="0" r="r" b="b"/>
                <a:pathLst>
                  <a:path w="218" h="219">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2" name="Freeform 15"/>
              <p:cNvSpPr>
                <a:spLocks noEditPoints="1"/>
              </p:cNvSpPr>
              <p:nvPr/>
            </p:nvSpPr>
            <p:spPr bwMode="auto">
              <a:xfrm>
                <a:off x="9506661" y="3636218"/>
                <a:ext cx="988247" cy="988247"/>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3" name="Freeform 16"/>
              <p:cNvSpPr>
                <a:spLocks/>
              </p:cNvSpPr>
              <p:nvPr/>
            </p:nvSpPr>
            <p:spPr bwMode="auto">
              <a:xfrm>
                <a:off x="7117647" y="3520558"/>
                <a:ext cx="379106" cy="334127"/>
              </a:xfrm>
              <a:custGeom>
                <a:avLst/>
                <a:gdLst>
                  <a:gd name="T0" fmla="*/ 113 w 125"/>
                  <a:gd name="T1" fmla="*/ 62 h 110"/>
                  <a:gd name="T2" fmla="*/ 117 w 125"/>
                  <a:gd name="T3" fmla="*/ 97 h 110"/>
                  <a:gd name="T4" fmla="*/ 82 w 125"/>
                  <a:gd name="T5" fmla="*/ 102 h 110"/>
                  <a:gd name="T6" fmla="*/ 13 w 125"/>
                  <a:gd name="T7" fmla="*/ 49 h 110"/>
                  <a:gd name="T8" fmla="*/ 9 w 125"/>
                  <a:gd name="T9" fmla="*/ 14 h 110"/>
                  <a:gd name="T10" fmla="*/ 44 w 125"/>
                  <a:gd name="T11" fmla="*/ 9 h 110"/>
                  <a:gd name="T12" fmla="*/ 113 w 125"/>
                  <a:gd name="T13" fmla="*/ 62 h 110"/>
                </a:gdLst>
                <a:ahLst/>
                <a:cxnLst>
                  <a:cxn ang="0">
                    <a:pos x="T0" y="T1"/>
                  </a:cxn>
                  <a:cxn ang="0">
                    <a:pos x="T2" y="T3"/>
                  </a:cxn>
                  <a:cxn ang="0">
                    <a:pos x="T4" y="T5"/>
                  </a:cxn>
                  <a:cxn ang="0">
                    <a:pos x="T6" y="T7"/>
                  </a:cxn>
                  <a:cxn ang="0">
                    <a:pos x="T8" y="T9"/>
                  </a:cxn>
                  <a:cxn ang="0">
                    <a:pos x="T10" y="T11"/>
                  </a:cxn>
                  <a:cxn ang="0">
                    <a:pos x="T12" y="T13"/>
                  </a:cxn>
                </a:cxnLst>
                <a:rect l="0" t="0" r="r" b="b"/>
                <a:pathLst>
                  <a:path w="125" h="110">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4" name="Freeform 17"/>
              <p:cNvSpPr>
                <a:spLocks/>
              </p:cNvSpPr>
              <p:nvPr/>
            </p:nvSpPr>
            <p:spPr bwMode="auto">
              <a:xfrm>
                <a:off x="6864481" y="4256924"/>
                <a:ext cx="426656" cy="218468"/>
              </a:xfrm>
              <a:custGeom>
                <a:avLst/>
                <a:gdLst>
                  <a:gd name="T0" fmla="*/ 117 w 140"/>
                  <a:gd name="T1" fmla="*/ 20 h 72"/>
                  <a:gd name="T2" fmla="*/ 137 w 140"/>
                  <a:gd name="T3" fmla="*/ 49 h 72"/>
                  <a:gd name="T4" fmla="*/ 108 w 140"/>
                  <a:gd name="T5" fmla="*/ 69 h 72"/>
                  <a:gd name="T6" fmla="*/ 22 w 140"/>
                  <a:gd name="T7" fmla="*/ 52 h 72"/>
                  <a:gd name="T8" fmla="*/ 3 w 140"/>
                  <a:gd name="T9" fmla="*/ 23 h 72"/>
                  <a:gd name="T10" fmla="*/ 32 w 140"/>
                  <a:gd name="T11" fmla="*/ 3 h 72"/>
                  <a:gd name="T12" fmla="*/ 117 w 140"/>
                  <a:gd name="T13" fmla="*/ 20 h 72"/>
                </a:gdLst>
                <a:ahLst/>
                <a:cxnLst>
                  <a:cxn ang="0">
                    <a:pos x="T0" y="T1"/>
                  </a:cxn>
                  <a:cxn ang="0">
                    <a:pos x="T2" y="T3"/>
                  </a:cxn>
                  <a:cxn ang="0">
                    <a:pos x="T4" y="T5"/>
                  </a:cxn>
                  <a:cxn ang="0">
                    <a:pos x="T6" y="T7"/>
                  </a:cxn>
                  <a:cxn ang="0">
                    <a:pos x="T8" y="T9"/>
                  </a:cxn>
                  <a:cxn ang="0">
                    <a:pos x="T10" y="T11"/>
                  </a:cxn>
                  <a:cxn ang="0">
                    <a:pos x="T12" y="T13"/>
                  </a:cxn>
                </a:cxnLst>
                <a:rect l="0" t="0" r="r" b="b"/>
                <a:pathLst>
                  <a:path w="140" h="72">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5" name="Freeform 18"/>
              <p:cNvSpPr>
                <a:spLocks/>
              </p:cNvSpPr>
              <p:nvPr/>
            </p:nvSpPr>
            <p:spPr bwMode="auto">
              <a:xfrm>
                <a:off x="7050822" y="4962448"/>
                <a:ext cx="422800" cy="240315"/>
              </a:xfrm>
              <a:custGeom>
                <a:avLst/>
                <a:gdLst>
                  <a:gd name="T0" fmla="*/ 105 w 139"/>
                  <a:gd name="T1" fmla="*/ 4 h 79"/>
                  <a:gd name="T2" fmla="*/ 136 w 139"/>
                  <a:gd name="T3" fmla="*/ 22 h 79"/>
                  <a:gd name="T4" fmla="*/ 118 w 139"/>
                  <a:gd name="T5" fmla="*/ 52 h 79"/>
                  <a:gd name="T6" fmla="*/ 34 w 139"/>
                  <a:gd name="T7" fmla="*/ 75 h 79"/>
                  <a:gd name="T8" fmla="*/ 4 w 139"/>
                  <a:gd name="T9" fmla="*/ 57 h 79"/>
                  <a:gd name="T10" fmla="*/ 21 w 139"/>
                  <a:gd name="T11" fmla="*/ 26 h 79"/>
                  <a:gd name="T12" fmla="*/ 105 w 139"/>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39" h="7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6" name="Freeform 19"/>
              <p:cNvSpPr>
                <a:spLocks/>
              </p:cNvSpPr>
              <p:nvPr/>
            </p:nvSpPr>
            <p:spPr bwMode="auto">
              <a:xfrm>
                <a:off x="9838218" y="4962448"/>
                <a:ext cx="425371" cy="240315"/>
              </a:xfrm>
              <a:custGeom>
                <a:avLst/>
                <a:gdLst>
                  <a:gd name="T0" fmla="*/ 35 w 140"/>
                  <a:gd name="T1" fmla="*/ 4 h 79"/>
                  <a:gd name="T2" fmla="*/ 4 w 140"/>
                  <a:gd name="T3" fmla="*/ 22 h 79"/>
                  <a:gd name="T4" fmla="*/ 21 w 140"/>
                  <a:gd name="T5" fmla="*/ 52 h 79"/>
                  <a:gd name="T6" fmla="*/ 105 w 140"/>
                  <a:gd name="T7" fmla="*/ 75 h 79"/>
                  <a:gd name="T8" fmla="*/ 136 w 140"/>
                  <a:gd name="T9" fmla="*/ 57 h 79"/>
                  <a:gd name="T10" fmla="*/ 119 w 140"/>
                  <a:gd name="T11" fmla="*/ 26 h 79"/>
                  <a:gd name="T12" fmla="*/ 35 w 140"/>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40" h="79">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7" name="Freeform 20"/>
              <p:cNvSpPr>
                <a:spLocks/>
              </p:cNvSpPr>
              <p:nvPr/>
            </p:nvSpPr>
            <p:spPr bwMode="auto">
              <a:xfrm>
                <a:off x="7433784" y="3277673"/>
                <a:ext cx="2335039" cy="2748843"/>
              </a:xfrm>
              <a:custGeom>
                <a:avLst/>
                <a:gdLst>
                  <a:gd name="T0" fmla="*/ 702 w 768"/>
                  <a:gd name="T1" fmla="*/ 412 h 904"/>
                  <a:gd name="T2" fmla="*/ 611 w 768"/>
                  <a:gd name="T3" fmla="*/ 601 h 904"/>
                  <a:gd name="T4" fmla="*/ 611 w 768"/>
                  <a:gd name="T5" fmla="*/ 602 h 904"/>
                  <a:gd name="T6" fmla="*/ 609 w 768"/>
                  <a:gd name="T7" fmla="*/ 604 h 904"/>
                  <a:gd name="T8" fmla="*/ 606 w 768"/>
                  <a:gd name="T9" fmla="*/ 606 h 904"/>
                  <a:gd name="T10" fmla="*/ 606 w 768"/>
                  <a:gd name="T11" fmla="*/ 607 h 904"/>
                  <a:gd name="T12" fmla="*/ 536 w 768"/>
                  <a:gd name="T13" fmla="*/ 735 h 904"/>
                  <a:gd name="T14" fmla="*/ 523 w 768"/>
                  <a:gd name="T15" fmla="*/ 827 h 904"/>
                  <a:gd name="T16" fmla="*/ 523 w 768"/>
                  <a:gd name="T17" fmla="*/ 833 h 904"/>
                  <a:gd name="T18" fmla="*/ 521 w 768"/>
                  <a:gd name="T19" fmla="*/ 837 h 904"/>
                  <a:gd name="T20" fmla="*/ 504 w 768"/>
                  <a:gd name="T21" fmla="*/ 844 h 904"/>
                  <a:gd name="T22" fmla="*/ 274 w 768"/>
                  <a:gd name="T23" fmla="*/ 844 h 904"/>
                  <a:gd name="T24" fmla="*/ 257 w 768"/>
                  <a:gd name="T25" fmla="*/ 837 h 904"/>
                  <a:gd name="T26" fmla="*/ 255 w 768"/>
                  <a:gd name="T27" fmla="*/ 832 h 904"/>
                  <a:gd name="T28" fmla="*/ 256 w 768"/>
                  <a:gd name="T29" fmla="*/ 827 h 904"/>
                  <a:gd name="T30" fmla="*/ 243 w 768"/>
                  <a:gd name="T31" fmla="*/ 737 h 904"/>
                  <a:gd name="T32" fmla="*/ 185 w 768"/>
                  <a:gd name="T33" fmla="*/ 622 h 904"/>
                  <a:gd name="T34" fmla="*/ 170 w 768"/>
                  <a:gd name="T35" fmla="*/ 604 h 904"/>
                  <a:gd name="T36" fmla="*/ 136 w 768"/>
                  <a:gd name="T37" fmla="*/ 571 h 904"/>
                  <a:gd name="T38" fmla="*/ 109 w 768"/>
                  <a:gd name="T39" fmla="*/ 530 h 904"/>
                  <a:gd name="T40" fmla="*/ 75 w 768"/>
                  <a:gd name="T41" fmla="*/ 436 h 904"/>
                  <a:gd name="T42" fmla="*/ 70 w 768"/>
                  <a:gd name="T43" fmla="*/ 378 h 904"/>
                  <a:gd name="T44" fmla="*/ 342 w 768"/>
                  <a:gd name="T45" fmla="*/ 65 h 904"/>
                  <a:gd name="T46" fmla="*/ 305 w 768"/>
                  <a:gd name="T47" fmla="*/ 0 h 904"/>
                  <a:gd name="T48" fmla="*/ 0 w 768"/>
                  <a:gd name="T49" fmla="*/ 378 h 904"/>
                  <a:gd name="T50" fmla="*/ 132 w 768"/>
                  <a:gd name="T51" fmla="*/ 669 h 904"/>
                  <a:gd name="T52" fmla="*/ 186 w 768"/>
                  <a:gd name="T53" fmla="*/ 825 h 904"/>
                  <a:gd name="T54" fmla="*/ 204 w 768"/>
                  <a:gd name="T55" fmla="*/ 883 h 904"/>
                  <a:gd name="T56" fmla="*/ 226 w 768"/>
                  <a:gd name="T57" fmla="*/ 902 h 904"/>
                  <a:gd name="T58" fmla="*/ 380 w 768"/>
                  <a:gd name="T59" fmla="*/ 903 h 904"/>
                  <a:gd name="T60" fmla="*/ 547 w 768"/>
                  <a:gd name="T61" fmla="*/ 904 h 904"/>
                  <a:gd name="T62" fmla="*/ 575 w 768"/>
                  <a:gd name="T63" fmla="*/ 883 h 904"/>
                  <a:gd name="T64" fmla="*/ 593 w 768"/>
                  <a:gd name="T65" fmla="*/ 825 h 904"/>
                  <a:gd name="T66" fmla="*/ 658 w 768"/>
                  <a:gd name="T67" fmla="*/ 654 h 904"/>
                  <a:gd name="T68" fmla="*/ 662 w 768"/>
                  <a:gd name="T69" fmla="*/ 650 h 904"/>
                  <a:gd name="T70" fmla="*/ 768 w 768"/>
                  <a:gd name="T71" fmla="*/ 442 h 904"/>
                  <a:gd name="T72" fmla="*/ 702 w 768"/>
                  <a:gd name="T73" fmla="*/ 41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8" h="904">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8" name="Freeform 33"/>
              <p:cNvSpPr>
                <a:spLocks/>
              </p:cNvSpPr>
              <p:nvPr/>
            </p:nvSpPr>
            <p:spPr bwMode="auto">
              <a:xfrm>
                <a:off x="7440210" y="2732788"/>
                <a:ext cx="704238" cy="298145"/>
              </a:xfrm>
              <a:custGeom>
                <a:avLst/>
                <a:gdLst>
                  <a:gd name="T0" fmla="*/ 232 w 232"/>
                  <a:gd name="T1" fmla="*/ 44 h 98"/>
                  <a:gd name="T2" fmla="*/ 225 w 232"/>
                  <a:gd name="T3" fmla="*/ 34 h 98"/>
                  <a:gd name="T4" fmla="*/ 10 w 232"/>
                  <a:gd name="T5" fmla="*/ 0 h 98"/>
                  <a:gd name="T6" fmla="*/ 0 w 232"/>
                  <a:gd name="T7" fmla="*/ 7 h 98"/>
                  <a:gd name="T8" fmla="*/ 232 w 232"/>
                  <a:gd name="T9" fmla="*/ 44 h 98"/>
                </a:gdLst>
                <a:ahLst/>
                <a:cxnLst>
                  <a:cxn ang="0">
                    <a:pos x="T0" y="T1"/>
                  </a:cxn>
                  <a:cxn ang="0">
                    <a:pos x="T2" y="T3"/>
                  </a:cxn>
                  <a:cxn ang="0">
                    <a:pos x="T4" y="T5"/>
                  </a:cxn>
                  <a:cxn ang="0">
                    <a:pos x="T6" y="T7"/>
                  </a:cxn>
                  <a:cxn ang="0">
                    <a:pos x="T8" y="T9"/>
                  </a:cxn>
                </a:cxnLst>
                <a:rect l="0" t="0" r="r" b="b"/>
                <a:pathLst>
                  <a:path w="232" h="98">
                    <a:moveTo>
                      <a:pt x="232" y="44"/>
                    </a:moveTo>
                    <a:cubicBezTo>
                      <a:pt x="225" y="34"/>
                      <a:pt x="225" y="34"/>
                      <a:pt x="225" y="34"/>
                    </a:cubicBezTo>
                    <a:cubicBezTo>
                      <a:pt x="157" y="84"/>
                      <a:pt x="60" y="69"/>
                      <a:pt x="10" y="0"/>
                    </a:cubicBezTo>
                    <a:cubicBezTo>
                      <a:pt x="0" y="7"/>
                      <a:pt x="0" y="7"/>
                      <a:pt x="0" y="7"/>
                    </a:cubicBezTo>
                    <a:cubicBezTo>
                      <a:pt x="54" y="81"/>
                      <a:pt x="158" y="98"/>
                      <a:pt x="232" y="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9" name="Freeform 34"/>
              <p:cNvSpPr>
                <a:spLocks/>
              </p:cNvSpPr>
              <p:nvPr/>
            </p:nvSpPr>
            <p:spPr bwMode="auto">
              <a:xfrm>
                <a:off x="7429929" y="2717367"/>
                <a:ext cx="57830" cy="57830"/>
              </a:xfrm>
              <a:custGeom>
                <a:avLst/>
                <a:gdLst>
                  <a:gd name="T0" fmla="*/ 45 w 45"/>
                  <a:gd name="T1" fmla="*/ 12 h 45"/>
                  <a:gd name="T2" fmla="*/ 3 w 45"/>
                  <a:gd name="T3" fmla="*/ 0 h 45"/>
                  <a:gd name="T4" fmla="*/ 0 w 45"/>
                  <a:gd name="T5" fmla="*/ 45 h 45"/>
                  <a:gd name="T6" fmla="*/ 45 w 45"/>
                  <a:gd name="T7" fmla="*/ 12 h 45"/>
                </a:gdLst>
                <a:ahLst/>
                <a:cxnLst>
                  <a:cxn ang="0">
                    <a:pos x="T0" y="T1"/>
                  </a:cxn>
                  <a:cxn ang="0">
                    <a:pos x="T2" y="T3"/>
                  </a:cxn>
                  <a:cxn ang="0">
                    <a:pos x="T4" y="T5"/>
                  </a:cxn>
                  <a:cxn ang="0">
                    <a:pos x="T6" y="T7"/>
                  </a:cxn>
                </a:cxnLst>
                <a:rect l="0" t="0" r="r" b="b"/>
                <a:pathLst>
                  <a:path w="45" h="45">
                    <a:moveTo>
                      <a:pt x="45" y="12"/>
                    </a:moveTo>
                    <a:lnTo>
                      <a:pt x="3" y="0"/>
                    </a:lnTo>
                    <a:lnTo>
                      <a:pt x="0" y="45"/>
                    </a:lnTo>
                    <a:lnTo>
                      <a:pt x="45" y="1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0" name="Freeform 35"/>
              <p:cNvSpPr>
                <a:spLocks/>
              </p:cNvSpPr>
              <p:nvPr/>
            </p:nvSpPr>
            <p:spPr bwMode="auto">
              <a:xfrm>
                <a:off x="9971869" y="4350737"/>
                <a:ext cx="602715" cy="449787"/>
              </a:xfrm>
              <a:custGeom>
                <a:avLst/>
                <a:gdLst>
                  <a:gd name="T0" fmla="*/ 0 w 198"/>
                  <a:gd name="T1" fmla="*/ 129 h 148"/>
                  <a:gd name="T2" fmla="*/ 3 w 198"/>
                  <a:gd name="T3" fmla="*/ 117 h 148"/>
                  <a:gd name="T4" fmla="*/ 186 w 198"/>
                  <a:gd name="T5" fmla="*/ 0 h 148"/>
                  <a:gd name="T6" fmla="*/ 198 w 198"/>
                  <a:gd name="T7" fmla="*/ 2 h 148"/>
                  <a:gd name="T8" fmla="*/ 0 w 198"/>
                  <a:gd name="T9" fmla="*/ 129 h 148"/>
                </a:gdLst>
                <a:ahLst/>
                <a:cxnLst>
                  <a:cxn ang="0">
                    <a:pos x="T0" y="T1"/>
                  </a:cxn>
                  <a:cxn ang="0">
                    <a:pos x="T2" y="T3"/>
                  </a:cxn>
                  <a:cxn ang="0">
                    <a:pos x="T4" y="T5"/>
                  </a:cxn>
                  <a:cxn ang="0">
                    <a:pos x="T6" y="T7"/>
                  </a:cxn>
                  <a:cxn ang="0">
                    <a:pos x="T8" y="T9"/>
                  </a:cxn>
                </a:cxnLst>
                <a:rect l="0" t="0" r="r" b="b"/>
                <a:pathLst>
                  <a:path w="198" h="148">
                    <a:moveTo>
                      <a:pt x="0" y="129"/>
                    </a:moveTo>
                    <a:cubicBezTo>
                      <a:pt x="3" y="117"/>
                      <a:pt x="3" y="117"/>
                      <a:pt x="3" y="117"/>
                    </a:cubicBezTo>
                    <a:cubicBezTo>
                      <a:pt x="86" y="135"/>
                      <a:pt x="168" y="83"/>
                      <a:pt x="186" y="0"/>
                    </a:cubicBezTo>
                    <a:cubicBezTo>
                      <a:pt x="198" y="2"/>
                      <a:pt x="198" y="2"/>
                      <a:pt x="198" y="2"/>
                    </a:cubicBezTo>
                    <a:cubicBezTo>
                      <a:pt x="178" y="92"/>
                      <a:pt x="90" y="148"/>
                      <a:pt x="0" y="1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1" name="Freeform 36"/>
              <p:cNvSpPr>
                <a:spLocks/>
              </p:cNvSpPr>
              <p:nvPr/>
            </p:nvSpPr>
            <p:spPr bwMode="auto">
              <a:xfrm>
                <a:off x="10521895" y="4319895"/>
                <a:ext cx="70681" cy="52689"/>
              </a:xfrm>
              <a:custGeom>
                <a:avLst/>
                <a:gdLst>
                  <a:gd name="T0" fmla="*/ 0 w 55"/>
                  <a:gd name="T1" fmla="*/ 29 h 41"/>
                  <a:gd name="T2" fmla="*/ 34 w 55"/>
                  <a:gd name="T3" fmla="*/ 0 h 41"/>
                  <a:gd name="T4" fmla="*/ 55 w 55"/>
                  <a:gd name="T5" fmla="*/ 41 h 41"/>
                  <a:gd name="T6" fmla="*/ 0 w 55"/>
                  <a:gd name="T7" fmla="*/ 29 h 41"/>
                </a:gdLst>
                <a:ahLst/>
                <a:cxnLst>
                  <a:cxn ang="0">
                    <a:pos x="T0" y="T1"/>
                  </a:cxn>
                  <a:cxn ang="0">
                    <a:pos x="T2" y="T3"/>
                  </a:cxn>
                  <a:cxn ang="0">
                    <a:pos x="T4" y="T5"/>
                  </a:cxn>
                  <a:cxn ang="0">
                    <a:pos x="T6" y="T7"/>
                  </a:cxn>
                </a:cxnLst>
                <a:rect l="0" t="0" r="r" b="b"/>
                <a:pathLst>
                  <a:path w="55" h="41">
                    <a:moveTo>
                      <a:pt x="0" y="29"/>
                    </a:moveTo>
                    <a:lnTo>
                      <a:pt x="34" y="0"/>
                    </a:lnTo>
                    <a:lnTo>
                      <a:pt x="55" y="41"/>
                    </a:lnTo>
                    <a:lnTo>
                      <a:pt x="0" y="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2" name="Oval 37"/>
              <p:cNvSpPr>
                <a:spLocks noChangeArrowheads="1"/>
              </p:cNvSpPr>
              <p:nvPr/>
            </p:nvSpPr>
            <p:spPr bwMode="auto">
              <a:xfrm>
                <a:off x="10147929" y="4566635"/>
                <a:ext cx="244171" cy="24288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3" name="Freeform 40"/>
              <p:cNvSpPr>
                <a:spLocks/>
              </p:cNvSpPr>
              <p:nvPr/>
            </p:nvSpPr>
            <p:spPr bwMode="auto">
              <a:xfrm>
                <a:off x="7570005" y="2799613"/>
                <a:ext cx="277583" cy="280153"/>
              </a:xfrm>
              <a:custGeom>
                <a:avLst/>
                <a:gdLst>
                  <a:gd name="T0" fmla="*/ 10 w 91"/>
                  <a:gd name="T1" fmla="*/ 65 h 92"/>
                  <a:gd name="T2" fmla="*/ 64 w 91"/>
                  <a:gd name="T3" fmla="*/ 81 h 92"/>
                  <a:gd name="T4" fmla="*/ 81 w 91"/>
                  <a:gd name="T5" fmla="*/ 27 h 92"/>
                  <a:gd name="T6" fmla="*/ 27 w 91"/>
                  <a:gd name="T7" fmla="*/ 10 h 92"/>
                  <a:gd name="T8" fmla="*/ 10 w 91"/>
                  <a:gd name="T9" fmla="*/ 65 h 92"/>
                </a:gdLst>
                <a:ahLst/>
                <a:cxnLst>
                  <a:cxn ang="0">
                    <a:pos x="T0" y="T1"/>
                  </a:cxn>
                  <a:cxn ang="0">
                    <a:pos x="T2" y="T3"/>
                  </a:cxn>
                  <a:cxn ang="0">
                    <a:pos x="T4" y="T5"/>
                  </a:cxn>
                  <a:cxn ang="0">
                    <a:pos x="T6" y="T7"/>
                  </a:cxn>
                  <a:cxn ang="0">
                    <a:pos x="T8" y="T9"/>
                  </a:cxn>
                </a:cxnLst>
                <a:rect l="0" t="0" r="r" b="b"/>
                <a:pathLst>
                  <a:path w="91" h="92">
                    <a:moveTo>
                      <a:pt x="10" y="65"/>
                    </a:moveTo>
                    <a:cubicBezTo>
                      <a:pt x="20" y="84"/>
                      <a:pt x="45" y="92"/>
                      <a:pt x="64" y="81"/>
                    </a:cubicBezTo>
                    <a:cubicBezTo>
                      <a:pt x="84" y="71"/>
                      <a:pt x="91" y="47"/>
                      <a:pt x="81" y="27"/>
                    </a:cubicBezTo>
                    <a:cubicBezTo>
                      <a:pt x="70" y="8"/>
                      <a:pt x="46" y="0"/>
                      <a:pt x="27" y="10"/>
                    </a:cubicBezTo>
                    <a:cubicBezTo>
                      <a:pt x="7" y="21"/>
                      <a:pt x="0" y="45"/>
                      <a:pt x="10"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4" name="Freeform 41"/>
              <p:cNvSpPr>
                <a:spLocks/>
              </p:cNvSpPr>
              <p:nvPr/>
            </p:nvSpPr>
            <p:spPr bwMode="auto">
              <a:xfrm>
                <a:off x="9270202" y="1744540"/>
                <a:ext cx="1100051" cy="1101336"/>
              </a:xfrm>
              <a:custGeom>
                <a:avLst/>
                <a:gdLst>
                  <a:gd name="T0" fmla="*/ 362 w 362"/>
                  <a:gd name="T1" fmla="*/ 362 h 362"/>
                  <a:gd name="T2" fmla="*/ 346 w 362"/>
                  <a:gd name="T3" fmla="*/ 362 h 362"/>
                  <a:gd name="T4" fmla="*/ 0 w 362"/>
                  <a:gd name="T5" fmla="*/ 16 h 362"/>
                  <a:gd name="T6" fmla="*/ 0 w 362"/>
                  <a:gd name="T7" fmla="*/ 0 h 362"/>
                  <a:gd name="T8" fmla="*/ 362 w 362"/>
                  <a:gd name="T9" fmla="*/ 362 h 362"/>
                </a:gdLst>
                <a:ahLst/>
                <a:cxnLst>
                  <a:cxn ang="0">
                    <a:pos x="T0" y="T1"/>
                  </a:cxn>
                  <a:cxn ang="0">
                    <a:pos x="T2" y="T3"/>
                  </a:cxn>
                  <a:cxn ang="0">
                    <a:pos x="T4" y="T5"/>
                  </a:cxn>
                  <a:cxn ang="0">
                    <a:pos x="T6" y="T7"/>
                  </a:cxn>
                  <a:cxn ang="0">
                    <a:pos x="T8" y="T9"/>
                  </a:cxn>
                </a:cxnLst>
                <a:rect l="0" t="0" r="r" b="b"/>
                <a:pathLst>
                  <a:path w="362" h="362">
                    <a:moveTo>
                      <a:pt x="362" y="362"/>
                    </a:moveTo>
                    <a:cubicBezTo>
                      <a:pt x="346" y="362"/>
                      <a:pt x="346" y="362"/>
                      <a:pt x="346" y="362"/>
                    </a:cubicBezTo>
                    <a:cubicBezTo>
                      <a:pt x="346" y="171"/>
                      <a:pt x="191" y="16"/>
                      <a:pt x="0" y="16"/>
                    </a:cubicBezTo>
                    <a:cubicBezTo>
                      <a:pt x="0" y="0"/>
                      <a:pt x="0" y="0"/>
                      <a:pt x="0" y="0"/>
                    </a:cubicBezTo>
                    <a:cubicBezTo>
                      <a:pt x="200" y="0"/>
                      <a:pt x="362" y="162"/>
                      <a:pt x="362" y="3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5" name="Freeform 42"/>
              <p:cNvSpPr>
                <a:spLocks/>
              </p:cNvSpPr>
              <p:nvPr/>
            </p:nvSpPr>
            <p:spPr bwMode="auto">
              <a:xfrm>
                <a:off x="9208517" y="1690566"/>
                <a:ext cx="100239" cy="154213"/>
              </a:xfrm>
              <a:custGeom>
                <a:avLst/>
                <a:gdLst>
                  <a:gd name="T0" fmla="*/ 78 w 78"/>
                  <a:gd name="T1" fmla="*/ 0 h 120"/>
                  <a:gd name="T2" fmla="*/ 0 w 78"/>
                  <a:gd name="T3" fmla="*/ 56 h 120"/>
                  <a:gd name="T4" fmla="*/ 74 w 78"/>
                  <a:gd name="T5" fmla="*/ 120 h 120"/>
                  <a:gd name="T6" fmla="*/ 78 w 78"/>
                  <a:gd name="T7" fmla="*/ 0 h 120"/>
                </a:gdLst>
                <a:ahLst/>
                <a:cxnLst>
                  <a:cxn ang="0">
                    <a:pos x="T0" y="T1"/>
                  </a:cxn>
                  <a:cxn ang="0">
                    <a:pos x="T2" y="T3"/>
                  </a:cxn>
                  <a:cxn ang="0">
                    <a:pos x="T4" y="T5"/>
                  </a:cxn>
                  <a:cxn ang="0">
                    <a:pos x="T6" y="T7"/>
                  </a:cxn>
                </a:cxnLst>
                <a:rect l="0" t="0" r="r" b="b"/>
                <a:pathLst>
                  <a:path w="78" h="120">
                    <a:moveTo>
                      <a:pt x="78" y="0"/>
                    </a:moveTo>
                    <a:lnTo>
                      <a:pt x="0" y="56"/>
                    </a:lnTo>
                    <a:lnTo>
                      <a:pt x="74" y="120"/>
                    </a:lnTo>
                    <a:lnTo>
                      <a:pt x="7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6" name="Oval 43"/>
              <p:cNvSpPr>
                <a:spLocks noChangeArrowheads="1"/>
              </p:cNvSpPr>
              <p:nvPr/>
            </p:nvSpPr>
            <p:spPr bwMode="auto">
              <a:xfrm>
                <a:off x="9878057" y="1930881"/>
                <a:ext cx="355974" cy="35854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7" name="TextBox 64"/>
              <p:cNvSpPr txBox="1"/>
              <p:nvPr/>
            </p:nvSpPr>
            <p:spPr>
              <a:xfrm>
                <a:off x="10095928" y="4556416"/>
                <a:ext cx="34817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a:ea typeface="+mn-ea"/>
                    <a:cs typeface="+mn-cs"/>
                  </a:rPr>
                  <a:t>02</a:t>
                </a:r>
              </a:p>
            </p:txBody>
          </p:sp>
          <p:sp>
            <p:nvSpPr>
              <p:cNvPr id="108" name="TextBox 65"/>
              <p:cNvSpPr txBox="1"/>
              <p:nvPr/>
            </p:nvSpPr>
            <p:spPr>
              <a:xfrm>
                <a:off x="9854375" y="1950826"/>
                <a:ext cx="39305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a:ea typeface="+mn-ea"/>
                    <a:cs typeface="+mn-cs"/>
                  </a:rPr>
                  <a:t>03</a:t>
                </a:r>
                <a:endParaRPr kumimoji="0" lang="en-US" sz="14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109" name="TextBox 66"/>
              <p:cNvSpPr txBox="1"/>
              <p:nvPr/>
            </p:nvSpPr>
            <p:spPr>
              <a:xfrm>
                <a:off x="7534710" y="2802109"/>
                <a:ext cx="34817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a:ea typeface="+mn-ea"/>
                    <a:cs typeface="+mn-cs"/>
                  </a:rPr>
                  <a:t>04</a:t>
                </a:r>
              </a:p>
            </p:txBody>
          </p:sp>
          <p:sp>
            <p:nvSpPr>
              <p:cNvPr id="110" name="AutoShape 115"/>
              <p:cNvSpPr>
                <a:spLocks noChangeAspect="1"/>
              </p:cNvSpPr>
              <p:nvPr/>
            </p:nvSpPr>
            <p:spPr bwMode="auto">
              <a:xfrm>
                <a:off x="8362287" y="4226027"/>
                <a:ext cx="496025" cy="4961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lstStyle/>
              <a:p>
                <a:pPr marL="0" marR="0" lvl="0" indent="0" algn="l" defTabSz="457098" rtl="0" eaLnBrk="1" fontAlgn="auto" latinLnBrk="0" hangingPunct="1">
                  <a:lnSpc>
                    <a:spcPct val="100000"/>
                  </a:lnSpc>
                  <a:spcBef>
                    <a:spcPts val="0"/>
                  </a:spcBef>
                  <a:spcAft>
                    <a:spcPts val="0"/>
                  </a:spcAft>
                  <a:buClrTx/>
                  <a:buSzTx/>
                  <a:buFontTx/>
                  <a:buNone/>
                  <a:tabLst/>
                  <a:defRPr/>
                </a:pPr>
                <a:endParaRPr kumimoji="0" lang="es-ES" sz="3600" b="0" i="0" u="none" strike="noStrike" kern="1200" cap="none" spc="0" normalizeH="0" baseline="0" noProof="0" dirty="0">
                  <a:ln>
                    <a:noFill/>
                  </a:ln>
                  <a:solidFill>
                    <a:srgbClr val="44CEB9"/>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111" name="Freeform 290"/>
              <p:cNvSpPr>
                <a:spLocks noChangeAspect="1" noChangeArrowheads="1"/>
              </p:cNvSpPr>
              <p:nvPr/>
            </p:nvSpPr>
            <p:spPr bwMode="auto">
              <a:xfrm>
                <a:off x="7747107" y="2334185"/>
                <a:ext cx="276540" cy="214190"/>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nvGrpSpPr>
              <p:cNvPr id="112" name="Group 4700"/>
              <p:cNvGrpSpPr>
                <a:grpSpLocks noChangeAspect="1"/>
              </p:cNvGrpSpPr>
              <p:nvPr/>
            </p:nvGrpSpPr>
            <p:grpSpPr bwMode="auto">
              <a:xfrm>
                <a:off x="8964711" y="2550243"/>
                <a:ext cx="619319" cy="619480"/>
                <a:chOff x="3062288" y="3998912"/>
                <a:chExt cx="412750" cy="412750"/>
              </a:xfrm>
              <a:solidFill>
                <a:schemeClr val="bg1"/>
              </a:solidFill>
            </p:grpSpPr>
            <p:sp>
              <p:nvSpPr>
                <p:cNvPr id="114"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5"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6"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sp>
              <p:nvSpPr>
                <p:cNvPr id="117"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sp>
            <p:nvSpPr>
              <p:cNvPr id="113" name="Freeform 325"/>
              <p:cNvSpPr>
                <a:spLocks noChangeAspect="1" noChangeArrowheads="1"/>
              </p:cNvSpPr>
              <p:nvPr/>
            </p:nvSpPr>
            <p:spPr bwMode="auto">
              <a:xfrm>
                <a:off x="9864999" y="3949258"/>
                <a:ext cx="269000" cy="362166"/>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p:spPr>
            <p:txBody>
              <a:bodyPr wrap="none" lIns="243785" tIns="121892" rIns="243785" bIns="12189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Open Sans"/>
                  <a:ea typeface="SimSun" charset="0"/>
                  <a:cs typeface="+mn-cs"/>
                </a:endParaRPr>
              </a:p>
            </p:txBody>
          </p:sp>
        </p:grpSp>
      </p:grpSp>
      <p:cxnSp>
        <p:nvCxnSpPr>
          <p:cNvPr id="121" name="Straight Connector 78"/>
          <p:cNvCxnSpPr/>
          <p:nvPr/>
        </p:nvCxnSpPr>
        <p:spPr>
          <a:xfrm>
            <a:off x="1589690" y="2566159"/>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79"/>
          <p:cNvCxnSpPr/>
          <p:nvPr/>
        </p:nvCxnSpPr>
        <p:spPr>
          <a:xfrm>
            <a:off x="1589690" y="3686575"/>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80"/>
          <p:cNvCxnSpPr/>
          <p:nvPr/>
        </p:nvCxnSpPr>
        <p:spPr>
          <a:xfrm>
            <a:off x="1589690" y="4851333"/>
            <a:ext cx="36438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4B3EE7AD-1B86-41EC-B792-441B1C1C3C71}"/>
              </a:ext>
            </a:extLst>
          </p:cNvPr>
          <p:cNvSpPr txBox="1"/>
          <p:nvPr/>
        </p:nvSpPr>
        <p:spPr>
          <a:xfrm>
            <a:off x="1736879" y="464197"/>
            <a:ext cx="3139921" cy="523220"/>
          </a:xfrm>
          <a:prstGeom prst="rect">
            <a:avLst/>
          </a:prstGeom>
          <a:noFill/>
        </p:spPr>
        <p:txBody>
          <a:bodyPr wrap="square" rtlCol="0">
            <a:spAutoFit/>
          </a:bodyPr>
          <a:lstStyle/>
          <a:p>
            <a:r>
              <a:rPr lang="en-US" altLang="zh-CN" sz="2800" b="1" dirty="0"/>
              <a:t>Definitions  </a:t>
            </a:r>
            <a:endParaRPr lang="zh-CN" altLang="en-US" sz="2800" b="1" dirty="0"/>
          </a:p>
        </p:txBody>
      </p:sp>
    </p:spTree>
    <p:extLst>
      <p:ext uri="{BB962C8B-B14F-4D97-AF65-F5344CB8AC3E}">
        <p14:creationId xmlns:p14="http://schemas.microsoft.com/office/powerpoint/2010/main" val="9647408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1000" fill="hold"/>
                                            <p:tgtEl>
                                              <p:spTgt spid="59"/>
                                            </p:tgtEl>
                                            <p:attrNameLst>
                                              <p:attrName>ppt_w</p:attrName>
                                            </p:attrNameLst>
                                          </p:cBhvr>
                                          <p:tavLst>
                                            <p:tav tm="0">
                                              <p:val>
                                                <p:fltVal val="0"/>
                                              </p:val>
                                            </p:tav>
                                            <p:tav tm="100000">
                                              <p:val>
                                                <p:strVal val="#ppt_w"/>
                                              </p:val>
                                            </p:tav>
                                          </p:tavLst>
                                        </p:anim>
                                        <p:anim calcmode="lin" valueType="num">
                                          <p:cBhvr>
                                            <p:cTn id="8" dur="1000" fill="hold"/>
                                            <p:tgtEl>
                                              <p:spTgt spid="59"/>
                                            </p:tgtEl>
                                            <p:attrNameLst>
                                              <p:attrName>ppt_h</p:attrName>
                                            </p:attrNameLst>
                                          </p:cBhvr>
                                          <p:tavLst>
                                            <p:tav tm="0">
                                              <p:val>
                                                <p:fltVal val="0"/>
                                              </p:val>
                                            </p:tav>
                                            <p:tav tm="100000">
                                              <p:val>
                                                <p:strVal val="#ppt_h"/>
                                              </p:val>
                                            </p:tav>
                                          </p:tavLst>
                                        </p:anim>
                                        <p:anim calcmode="lin" valueType="num">
                                          <p:cBhvr>
                                            <p:cTn id="9" dur="1000" fill="hold"/>
                                            <p:tgtEl>
                                              <p:spTgt spid="59"/>
                                            </p:tgtEl>
                                            <p:attrNameLst>
                                              <p:attrName>style.rotation</p:attrName>
                                            </p:attrNameLst>
                                          </p:cBhvr>
                                          <p:tavLst>
                                            <p:tav tm="0">
                                              <p:val>
                                                <p:fltVal val="90"/>
                                              </p:val>
                                            </p:tav>
                                            <p:tav tm="100000">
                                              <p:val>
                                                <p:fltVal val="0"/>
                                              </p:val>
                                            </p:tav>
                                          </p:tavLst>
                                        </p:anim>
                                        <p:animEffect transition="in" filter="fade">
                                          <p:cBhvr>
                                            <p:cTn id="10" dur="1000"/>
                                            <p:tgtEl>
                                              <p:spTgt spid="5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8"/>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7"/>
                                            </p:tgtEl>
                                            <p:attrNameLst>
                                              <p:attrName>style.visibility</p:attrName>
                                            </p:attrNameLst>
                                          </p:cBhvr>
                                          <p:to>
                                            <p:strVal val="visible"/>
                                          </p:to>
                                        </p:set>
                                        <p:anim calcmode="lin" valueType="num">
                                          <p:cBhvr>
                                            <p:cTn id="18" dur="1000" fill="hold"/>
                                            <p:tgtEl>
                                              <p:spTgt spid="57"/>
                                            </p:tgtEl>
                                            <p:attrNameLst>
                                              <p:attrName>ppt_w</p:attrName>
                                            </p:attrNameLst>
                                          </p:cBhvr>
                                          <p:tavLst>
                                            <p:tav tm="0">
                                              <p:val>
                                                <p:fltVal val="0"/>
                                              </p:val>
                                            </p:tav>
                                            <p:tav tm="100000">
                                              <p:val>
                                                <p:strVal val="#ppt_w"/>
                                              </p:val>
                                            </p:tav>
                                          </p:tavLst>
                                        </p:anim>
                                        <p:anim calcmode="lin" valueType="num">
                                          <p:cBhvr>
                                            <p:cTn id="19" dur="1000" fill="hold"/>
                                            <p:tgtEl>
                                              <p:spTgt spid="57"/>
                                            </p:tgtEl>
                                            <p:attrNameLst>
                                              <p:attrName>ppt_h</p:attrName>
                                            </p:attrNameLst>
                                          </p:cBhvr>
                                          <p:tavLst>
                                            <p:tav tm="0">
                                              <p:val>
                                                <p:fltVal val="0"/>
                                              </p:val>
                                            </p:tav>
                                            <p:tav tm="100000">
                                              <p:val>
                                                <p:strVal val="#ppt_h"/>
                                              </p:val>
                                            </p:tav>
                                          </p:tavLst>
                                        </p:anim>
                                        <p:anim calcmode="lin" valueType="num">
                                          <p:cBhvr>
                                            <p:cTn id="20" dur="1000" fill="hold"/>
                                            <p:tgtEl>
                                              <p:spTgt spid="57"/>
                                            </p:tgtEl>
                                            <p:attrNameLst>
                                              <p:attrName>style.rotation</p:attrName>
                                            </p:attrNameLst>
                                          </p:cBhvr>
                                          <p:tavLst>
                                            <p:tav tm="0">
                                              <p:val>
                                                <p:fltVal val="90"/>
                                              </p:val>
                                            </p:tav>
                                            <p:tav tm="100000">
                                              <p:val>
                                                <p:fltVal val="0"/>
                                              </p:val>
                                            </p:tav>
                                          </p:tavLst>
                                        </p:anim>
                                        <p:animEffect transition="in" filter="fade">
                                          <p:cBhvr>
                                            <p:cTn id="21" dur="1000"/>
                                            <p:tgtEl>
                                              <p:spTgt spid="57"/>
                                            </p:tgtEl>
                                          </p:cBhvr>
                                        </p:animEffect>
                                      </p:childTnLst>
                                    </p:cTn>
                                  </p:par>
                                  <p:par>
                                    <p:cTn id="22" presetID="31" presetClass="entr" presetSubtype="0" fill="hold"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1000" fill="hold"/>
                                            <p:tgtEl>
                                              <p:spTgt spid="38"/>
                                            </p:tgtEl>
                                            <p:attrNameLst>
                                              <p:attrName>ppt_w</p:attrName>
                                            </p:attrNameLst>
                                          </p:cBhvr>
                                          <p:tavLst>
                                            <p:tav tm="0">
                                              <p:val>
                                                <p:fltVal val="0"/>
                                              </p:val>
                                            </p:tav>
                                            <p:tav tm="100000">
                                              <p:val>
                                                <p:strVal val="#ppt_w"/>
                                              </p:val>
                                            </p:tav>
                                          </p:tavLst>
                                        </p:anim>
                                        <p:anim calcmode="lin" valueType="num">
                                          <p:cBhvr>
                                            <p:cTn id="25" dur="1000" fill="hold"/>
                                            <p:tgtEl>
                                              <p:spTgt spid="38"/>
                                            </p:tgtEl>
                                            <p:attrNameLst>
                                              <p:attrName>ppt_h</p:attrName>
                                            </p:attrNameLst>
                                          </p:cBhvr>
                                          <p:tavLst>
                                            <p:tav tm="0">
                                              <p:val>
                                                <p:fltVal val="0"/>
                                              </p:val>
                                            </p:tav>
                                            <p:tav tm="100000">
                                              <p:val>
                                                <p:strVal val="#ppt_h"/>
                                              </p:val>
                                            </p:tav>
                                          </p:tavLst>
                                        </p:anim>
                                        <p:anim calcmode="lin" valueType="num">
                                          <p:cBhvr>
                                            <p:cTn id="26" dur="1000" fill="hold"/>
                                            <p:tgtEl>
                                              <p:spTgt spid="38"/>
                                            </p:tgtEl>
                                            <p:attrNameLst>
                                              <p:attrName>style.rotation</p:attrName>
                                            </p:attrNameLst>
                                          </p:cBhvr>
                                          <p:tavLst>
                                            <p:tav tm="0">
                                              <p:val>
                                                <p:fltVal val="90"/>
                                              </p:val>
                                            </p:tav>
                                            <p:tav tm="100000">
                                              <p:val>
                                                <p:fltVal val="0"/>
                                              </p:val>
                                            </p:tav>
                                          </p:tavLst>
                                        </p:anim>
                                        <p:animEffect transition="in" filter="fade">
                                          <p:cBhvr>
                                            <p:cTn id="27" dur="1000"/>
                                            <p:tgtEl>
                                              <p:spTgt spid="38"/>
                                            </p:tgtEl>
                                          </p:cBhvr>
                                        </p:animEffect>
                                      </p:childTnLst>
                                    </p:cTn>
                                  </p:par>
                                  <p:par>
                                    <p:cTn id="28" presetID="31" presetClass="entr" presetSubtype="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90"/>
                                              </p:val>
                                            </p:tav>
                                            <p:tav tm="100000">
                                              <p:val>
                                                <p:fltVal val="0"/>
                                              </p:val>
                                            </p:tav>
                                          </p:tavLst>
                                        </p:anim>
                                        <p:animEffect transition="in" filter="fade">
                                          <p:cBhvr>
                                            <p:cTn id="33" dur="1000"/>
                                            <p:tgtEl>
                                              <p:spTgt spid="39"/>
                                            </p:tgtEl>
                                          </p:cBhvr>
                                        </p:animEffect>
                                      </p:childTnLst>
                                    </p:cTn>
                                  </p:par>
                                  <p:par>
                                    <p:cTn id="34" presetID="31" presetClass="entr" presetSubtype="0" fill="hold" nodeType="withEffect">
                                      <p:stCondLst>
                                        <p:cond delay="500"/>
                                      </p:stCondLst>
                                      <p:childTnLst>
                                        <p:set>
                                          <p:cBhvr>
                                            <p:cTn id="35" dur="1" fill="hold">
                                              <p:stCondLst>
                                                <p:cond delay="0"/>
                                              </p:stCondLst>
                                            </p:cTn>
                                            <p:tgtEl>
                                              <p:spTgt spid="37"/>
                                            </p:tgtEl>
                                            <p:attrNameLst>
                                              <p:attrName>style.visibility</p:attrName>
                                            </p:attrNameLst>
                                          </p:cBhvr>
                                          <p:to>
                                            <p:strVal val="visible"/>
                                          </p:to>
                                        </p:set>
                                        <p:anim calcmode="lin" valueType="num">
                                          <p:cBhvr>
                                            <p:cTn id="36" dur="1000" fill="hold"/>
                                            <p:tgtEl>
                                              <p:spTgt spid="37"/>
                                            </p:tgtEl>
                                            <p:attrNameLst>
                                              <p:attrName>ppt_w</p:attrName>
                                            </p:attrNameLst>
                                          </p:cBhvr>
                                          <p:tavLst>
                                            <p:tav tm="0">
                                              <p:val>
                                                <p:fltVal val="0"/>
                                              </p:val>
                                            </p:tav>
                                            <p:tav tm="100000">
                                              <p:val>
                                                <p:strVal val="#ppt_w"/>
                                              </p:val>
                                            </p:tav>
                                          </p:tavLst>
                                        </p:anim>
                                        <p:anim calcmode="lin" valueType="num">
                                          <p:cBhvr>
                                            <p:cTn id="37" dur="1000" fill="hold"/>
                                            <p:tgtEl>
                                              <p:spTgt spid="37"/>
                                            </p:tgtEl>
                                            <p:attrNameLst>
                                              <p:attrName>ppt_h</p:attrName>
                                            </p:attrNameLst>
                                          </p:cBhvr>
                                          <p:tavLst>
                                            <p:tav tm="0">
                                              <p:val>
                                                <p:fltVal val="0"/>
                                              </p:val>
                                            </p:tav>
                                            <p:tav tm="100000">
                                              <p:val>
                                                <p:strVal val="#ppt_h"/>
                                              </p:val>
                                            </p:tav>
                                          </p:tavLst>
                                        </p:anim>
                                        <p:anim calcmode="lin" valueType="num">
                                          <p:cBhvr>
                                            <p:cTn id="38" dur="1000" fill="hold"/>
                                            <p:tgtEl>
                                              <p:spTgt spid="37"/>
                                            </p:tgtEl>
                                            <p:attrNameLst>
                                              <p:attrName>style.rotation</p:attrName>
                                            </p:attrNameLst>
                                          </p:cBhvr>
                                          <p:tavLst>
                                            <p:tav tm="0">
                                              <p:val>
                                                <p:fltVal val="90"/>
                                              </p:val>
                                            </p:tav>
                                            <p:tav tm="100000">
                                              <p:val>
                                                <p:fltVal val="0"/>
                                              </p:val>
                                            </p:tav>
                                          </p:tavLst>
                                        </p:anim>
                                        <p:animEffect transition="in" filter="fade">
                                          <p:cBhvr>
                                            <p:cTn id="39" dur="1000"/>
                                            <p:tgtEl>
                                              <p:spTgt spid="37"/>
                                            </p:tgtEl>
                                          </p:cBhvr>
                                        </p:animEffect>
                                      </p:childTnLst>
                                    </p:cTn>
                                  </p:par>
                                  <p:par>
                                    <p:cTn id="40" presetID="31" presetClass="entr" presetSubtype="0" fill="hold"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fltVal val="0"/>
                                              </p:val>
                                            </p:tav>
                                            <p:tav tm="100000">
                                              <p:val>
                                                <p:strVal val="#ppt_w"/>
                                              </p:val>
                                            </p:tav>
                                          </p:tavLst>
                                        </p:anim>
                                        <p:anim calcmode="lin" valueType="num">
                                          <p:cBhvr>
                                            <p:cTn id="43" dur="1000" fill="hold"/>
                                            <p:tgtEl>
                                              <p:spTgt spid="33"/>
                                            </p:tgtEl>
                                            <p:attrNameLst>
                                              <p:attrName>ppt_h</p:attrName>
                                            </p:attrNameLst>
                                          </p:cBhvr>
                                          <p:tavLst>
                                            <p:tav tm="0">
                                              <p:val>
                                                <p:fltVal val="0"/>
                                              </p:val>
                                            </p:tav>
                                            <p:tav tm="100000">
                                              <p:val>
                                                <p:strVal val="#ppt_h"/>
                                              </p:val>
                                            </p:tav>
                                          </p:tavLst>
                                        </p:anim>
                                        <p:anim calcmode="lin" valueType="num">
                                          <p:cBhvr>
                                            <p:cTn id="44" dur="1000" fill="hold"/>
                                            <p:tgtEl>
                                              <p:spTgt spid="33"/>
                                            </p:tgtEl>
                                            <p:attrNameLst>
                                              <p:attrName>style.rotation</p:attrName>
                                            </p:attrNameLst>
                                          </p:cBhvr>
                                          <p:tavLst>
                                            <p:tav tm="0">
                                              <p:val>
                                                <p:fltVal val="90"/>
                                              </p:val>
                                            </p:tav>
                                            <p:tav tm="100000">
                                              <p:val>
                                                <p:fltVal val="0"/>
                                              </p:val>
                                            </p:tav>
                                          </p:tavLst>
                                        </p:anim>
                                        <p:animEffect transition="in" filter="fade">
                                          <p:cBhvr>
                                            <p:cTn id="45" dur="1000"/>
                                            <p:tgtEl>
                                              <p:spTgt spid="33"/>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30"/>
                                            </p:tgtEl>
                                            <p:attrNameLst>
                                              <p:attrName>style.visibility</p:attrName>
                                            </p:attrNameLst>
                                          </p:cBhvr>
                                          <p:to>
                                            <p:strVal val="visible"/>
                                          </p:to>
                                        </p:set>
                                        <p:anim calcmode="lin" valueType="num">
                                          <p:cBhvr>
                                            <p:cTn id="54" dur="1000" fill="hold"/>
                                            <p:tgtEl>
                                              <p:spTgt spid="30"/>
                                            </p:tgtEl>
                                            <p:attrNameLst>
                                              <p:attrName>ppt_w</p:attrName>
                                            </p:attrNameLst>
                                          </p:cBhvr>
                                          <p:tavLst>
                                            <p:tav tm="0">
                                              <p:val>
                                                <p:fltVal val="0"/>
                                              </p:val>
                                            </p:tav>
                                            <p:tav tm="100000">
                                              <p:val>
                                                <p:strVal val="#ppt_w"/>
                                              </p:val>
                                            </p:tav>
                                          </p:tavLst>
                                        </p:anim>
                                        <p:anim calcmode="lin" valueType="num">
                                          <p:cBhvr>
                                            <p:cTn id="55" dur="1000" fill="hold"/>
                                            <p:tgtEl>
                                              <p:spTgt spid="30"/>
                                            </p:tgtEl>
                                            <p:attrNameLst>
                                              <p:attrName>ppt_h</p:attrName>
                                            </p:attrNameLst>
                                          </p:cBhvr>
                                          <p:tavLst>
                                            <p:tav tm="0">
                                              <p:val>
                                                <p:fltVal val="0"/>
                                              </p:val>
                                            </p:tav>
                                            <p:tav tm="100000">
                                              <p:val>
                                                <p:strVal val="#ppt_h"/>
                                              </p:val>
                                            </p:tav>
                                          </p:tavLst>
                                        </p:anim>
                                        <p:anim calcmode="lin" valueType="num">
                                          <p:cBhvr>
                                            <p:cTn id="56" dur="1000" fill="hold"/>
                                            <p:tgtEl>
                                              <p:spTgt spid="30"/>
                                            </p:tgtEl>
                                            <p:attrNameLst>
                                              <p:attrName>style.rotation</p:attrName>
                                            </p:attrNameLst>
                                          </p:cBhvr>
                                          <p:tavLst>
                                            <p:tav tm="0">
                                              <p:val>
                                                <p:fltVal val="90"/>
                                              </p:val>
                                            </p:tav>
                                            <p:tav tm="100000">
                                              <p:val>
                                                <p:fltVal val="0"/>
                                              </p:val>
                                            </p:tav>
                                          </p:tavLst>
                                        </p:anim>
                                        <p:animEffect transition="in" filter="fade">
                                          <p:cBhvr>
                                            <p:cTn id="57" dur="1000"/>
                                            <p:tgtEl>
                                              <p:spTgt spid="30"/>
                                            </p:tgtEl>
                                          </p:cBhvr>
                                        </p:animEffect>
                                      </p:childTnLst>
                                    </p:cTn>
                                  </p:par>
                                  <p:par>
                                    <p:cTn id="58" presetID="31" presetClass="entr" presetSubtype="0" fill="hold"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1000" fill="hold"/>
                                            <p:tgtEl>
                                              <p:spTgt spid="34"/>
                                            </p:tgtEl>
                                            <p:attrNameLst>
                                              <p:attrName>ppt_w</p:attrName>
                                            </p:attrNameLst>
                                          </p:cBhvr>
                                          <p:tavLst>
                                            <p:tav tm="0">
                                              <p:val>
                                                <p:fltVal val="0"/>
                                              </p:val>
                                            </p:tav>
                                            <p:tav tm="100000">
                                              <p:val>
                                                <p:strVal val="#ppt_w"/>
                                              </p:val>
                                            </p:tav>
                                          </p:tavLst>
                                        </p:anim>
                                        <p:anim calcmode="lin" valueType="num">
                                          <p:cBhvr>
                                            <p:cTn id="61" dur="1000" fill="hold"/>
                                            <p:tgtEl>
                                              <p:spTgt spid="34"/>
                                            </p:tgtEl>
                                            <p:attrNameLst>
                                              <p:attrName>ppt_h</p:attrName>
                                            </p:attrNameLst>
                                          </p:cBhvr>
                                          <p:tavLst>
                                            <p:tav tm="0">
                                              <p:val>
                                                <p:fltVal val="0"/>
                                              </p:val>
                                            </p:tav>
                                            <p:tav tm="100000">
                                              <p:val>
                                                <p:strVal val="#ppt_h"/>
                                              </p:val>
                                            </p:tav>
                                          </p:tavLst>
                                        </p:anim>
                                        <p:anim calcmode="lin" valueType="num">
                                          <p:cBhvr>
                                            <p:cTn id="62" dur="1000" fill="hold"/>
                                            <p:tgtEl>
                                              <p:spTgt spid="34"/>
                                            </p:tgtEl>
                                            <p:attrNameLst>
                                              <p:attrName>style.rotation</p:attrName>
                                            </p:attrNameLst>
                                          </p:cBhvr>
                                          <p:tavLst>
                                            <p:tav tm="0">
                                              <p:val>
                                                <p:fltVal val="90"/>
                                              </p:val>
                                            </p:tav>
                                            <p:tav tm="100000">
                                              <p:val>
                                                <p:fltVal val="0"/>
                                              </p:val>
                                            </p:tav>
                                          </p:tavLst>
                                        </p:anim>
                                        <p:animEffect transition="in" filter="fade">
                                          <p:cBhvr>
                                            <p:cTn id="63" dur="1000"/>
                                            <p:tgtEl>
                                              <p:spTgt spid="34"/>
                                            </p:tgtEl>
                                          </p:cBhvr>
                                        </p:animEffect>
                                      </p:childTnLst>
                                    </p:cTn>
                                  </p:par>
                                  <p:par>
                                    <p:cTn id="64" presetID="31" presetClass="entr" presetSubtype="0" fill="hold" nodeType="withEffect">
                                      <p:stCondLst>
                                        <p:cond delay="500"/>
                                      </p:stCondLst>
                                      <p:childTnLst>
                                        <p:set>
                                          <p:cBhvr>
                                            <p:cTn id="65" dur="1" fill="hold">
                                              <p:stCondLst>
                                                <p:cond delay="0"/>
                                              </p:stCondLst>
                                            </p:cTn>
                                            <p:tgtEl>
                                              <p:spTgt spid="31"/>
                                            </p:tgtEl>
                                            <p:attrNameLst>
                                              <p:attrName>style.visibility</p:attrName>
                                            </p:attrNameLst>
                                          </p:cBhvr>
                                          <p:to>
                                            <p:strVal val="visible"/>
                                          </p:to>
                                        </p:set>
                                        <p:anim calcmode="lin" valueType="num">
                                          <p:cBhvr>
                                            <p:cTn id="66" dur="1000" fill="hold"/>
                                            <p:tgtEl>
                                              <p:spTgt spid="31"/>
                                            </p:tgtEl>
                                            <p:attrNameLst>
                                              <p:attrName>ppt_w</p:attrName>
                                            </p:attrNameLst>
                                          </p:cBhvr>
                                          <p:tavLst>
                                            <p:tav tm="0">
                                              <p:val>
                                                <p:fltVal val="0"/>
                                              </p:val>
                                            </p:tav>
                                            <p:tav tm="100000">
                                              <p:val>
                                                <p:strVal val="#ppt_w"/>
                                              </p:val>
                                            </p:tav>
                                          </p:tavLst>
                                        </p:anim>
                                        <p:anim calcmode="lin" valueType="num">
                                          <p:cBhvr>
                                            <p:cTn id="67" dur="1000" fill="hold"/>
                                            <p:tgtEl>
                                              <p:spTgt spid="31"/>
                                            </p:tgtEl>
                                            <p:attrNameLst>
                                              <p:attrName>ppt_h</p:attrName>
                                            </p:attrNameLst>
                                          </p:cBhvr>
                                          <p:tavLst>
                                            <p:tav tm="0">
                                              <p:val>
                                                <p:fltVal val="0"/>
                                              </p:val>
                                            </p:tav>
                                            <p:tav tm="100000">
                                              <p:val>
                                                <p:strVal val="#ppt_h"/>
                                              </p:val>
                                            </p:tav>
                                          </p:tavLst>
                                        </p:anim>
                                        <p:anim calcmode="lin" valueType="num">
                                          <p:cBhvr>
                                            <p:cTn id="68" dur="1000" fill="hold"/>
                                            <p:tgtEl>
                                              <p:spTgt spid="31"/>
                                            </p:tgtEl>
                                            <p:attrNameLst>
                                              <p:attrName>style.rotation</p:attrName>
                                            </p:attrNameLst>
                                          </p:cBhvr>
                                          <p:tavLst>
                                            <p:tav tm="0">
                                              <p:val>
                                                <p:fltVal val="90"/>
                                              </p:val>
                                            </p:tav>
                                            <p:tav tm="100000">
                                              <p:val>
                                                <p:fltVal val="0"/>
                                              </p:val>
                                            </p:tav>
                                          </p:tavLst>
                                        </p:anim>
                                        <p:animEffect transition="in" filter="fade">
                                          <p:cBhvr>
                                            <p:cTn id="69" dur="1000"/>
                                            <p:tgtEl>
                                              <p:spTgt spid="31"/>
                                            </p:tgtEl>
                                          </p:cBhvr>
                                        </p:animEffect>
                                      </p:childTnLst>
                                    </p:cTn>
                                  </p:par>
                                  <p:par>
                                    <p:cTn id="70" presetID="31" presetClass="entr" presetSubtype="0" fill="hold" nodeType="withEffect">
                                      <p:stCondLst>
                                        <p:cond delay="500"/>
                                      </p:stCondLst>
                                      <p:childTnLst>
                                        <p:set>
                                          <p:cBhvr>
                                            <p:cTn id="71" dur="1" fill="hold">
                                              <p:stCondLst>
                                                <p:cond delay="0"/>
                                              </p:stCondLst>
                                            </p:cTn>
                                            <p:tgtEl>
                                              <p:spTgt spid="27"/>
                                            </p:tgtEl>
                                            <p:attrNameLst>
                                              <p:attrName>style.visibility</p:attrName>
                                            </p:attrNameLst>
                                          </p:cBhvr>
                                          <p:to>
                                            <p:strVal val="visible"/>
                                          </p:to>
                                        </p:set>
                                        <p:anim calcmode="lin" valueType="num">
                                          <p:cBhvr>
                                            <p:cTn id="72" dur="1000" fill="hold"/>
                                            <p:tgtEl>
                                              <p:spTgt spid="27"/>
                                            </p:tgtEl>
                                            <p:attrNameLst>
                                              <p:attrName>ppt_w</p:attrName>
                                            </p:attrNameLst>
                                          </p:cBhvr>
                                          <p:tavLst>
                                            <p:tav tm="0">
                                              <p:val>
                                                <p:fltVal val="0"/>
                                              </p:val>
                                            </p:tav>
                                            <p:tav tm="100000">
                                              <p:val>
                                                <p:strVal val="#ppt_w"/>
                                              </p:val>
                                            </p:tav>
                                          </p:tavLst>
                                        </p:anim>
                                        <p:anim calcmode="lin" valueType="num">
                                          <p:cBhvr>
                                            <p:cTn id="73" dur="1000" fill="hold"/>
                                            <p:tgtEl>
                                              <p:spTgt spid="27"/>
                                            </p:tgtEl>
                                            <p:attrNameLst>
                                              <p:attrName>ppt_h</p:attrName>
                                            </p:attrNameLst>
                                          </p:cBhvr>
                                          <p:tavLst>
                                            <p:tav tm="0">
                                              <p:val>
                                                <p:fltVal val="0"/>
                                              </p:val>
                                            </p:tav>
                                            <p:tav tm="100000">
                                              <p:val>
                                                <p:strVal val="#ppt_h"/>
                                              </p:val>
                                            </p:tav>
                                          </p:tavLst>
                                        </p:anim>
                                        <p:anim calcmode="lin" valueType="num">
                                          <p:cBhvr>
                                            <p:cTn id="74" dur="1000" fill="hold"/>
                                            <p:tgtEl>
                                              <p:spTgt spid="27"/>
                                            </p:tgtEl>
                                            <p:attrNameLst>
                                              <p:attrName>style.rotation</p:attrName>
                                            </p:attrNameLst>
                                          </p:cBhvr>
                                          <p:tavLst>
                                            <p:tav tm="0">
                                              <p:val>
                                                <p:fltVal val="90"/>
                                              </p:val>
                                            </p:tav>
                                            <p:tav tm="100000">
                                              <p:val>
                                                <p:fltVal val="0"/>
                                              </p:val>
                                            </p:tav>
                                          </p:tavLst>
                                        </p:anim>
                                        <p:animEffect transition="in" filter="fade">
                                          <p:cBhvr>
                                            <p:cTn id="75" dur="1000"/>
                                            <p:tgtEl>
                                              <p:spTgt spid="27"/>
                                            </p:tgtEl>
                                          </p:cBhvr>
                                        </p:animEffect>
                                      </p:childTnLst>
                                    </p:cTn>
                                  </p:par>
                                  <p:par>
                                    <p:cTn id="76" presetID="31" presetClass="entr" presetSubtype="0" fill="hold" nodeType="withEffect">
                                      <p:stCondLst>
                                        <p:cond delay="500"/>
                                      </p:stCondLst>
                                      <p:childTnLst>
                                        <p:set>
                                          <p:cBhvr>
                                            <p:cTn id="77" dur="1" fill="hold">
                                              <p:stCondLst>
                                                <p:cond delay="0"/>
                                              </p:stCondLst>
                                            </p:cTn>
                                            <p:tgtEl>
                                              <p:spTgt spid="35"/>
                                            </p:tgtEl>
                                            <p:attrNameLst>
                                              <p:attrName>style.visibility</p:attrName>
                                            </p:attrNameLst>
                                          </p:cBhvr>
                                          <p:to>
                                            <p:strVal val="visible"/>
                                          </p:to>
                                        </p:set>
                                        <p:anim calcmode="lin" valueType="num">
                                          <p:cBhvr>
                                            <p:cTn id="78" dur="1000" fill="hold"/>
                                            <p:tgtEl>
                                              <p:spTgt spid="35"/>
                                            </p:tgtEl>
                                            <p:attrNameLst>
                                              <p:attrName>ppt_w</p:attrName>
                                            </p:attrNameLst>
                                          </p:cBhvr>
                                          <p:tavLst>
                                            <p:tav tm="0">
                                              <p:val>
                                                <p:fltVal val="0"/>
                                              </p:val>
                                            </p:tav>
                                            <p:tav tm="100000">
                                              <p:val>
                                                <p:strVal val="#ppt_w"/>
                                              </p:val>
                                            </p:tav>
                                          </p:tavLst>
                                        </p:anim>
                                        <p:anim calcmode="lin" valueType="num">
                                          <p:cBhvr>
                                            <p:cTn id="79" dur="1000" fill="hold"/>
                                            <p:tgtEl>
                                              <p:spTgt spid="35"/>
                                            </p:tgtEl>
                                            <p:attrNameLst>
                                              <p:attrName>ppt_h</p:attrName>
                                            </p:attrNameLst>
                                          </p:cBhvr>
                                          <p:tavLst>
                                            <p:tav tm="0">
                                              <p:val>
                                                <p:fltVal val="0"/>
                                              </p:val>
                                            </p:tav>
                                            <p:tav tm="100000">
                                              <p:val>
                                                <p:strVal val="#ppt_h"/>
                                              </p:val>
                                            </p:tav>
                                          </p:tavLst>
                                        </p:anim>
                                        <p:anim calcmode="lin" valueType="num">
                                          <p:cBhvr>
                                            <p:cTn id="80" dur="1000" fill="hold"/>
                                            <p:tgtEl>
                                              <p:spTgt spid="35"/>
                                            </p:tgtEl>
                                            <p:attrNameLst>
                                              <p:attrName>style.rotation</p:attrName>
                                            </p:attrNameLst>
                                          </p:cBhvr>
                                          <p:tavLst>
                                            <p:tav tm="0">
                                              <p:val>
                                                <p:fltVal val="90"/>
                                              </p:val>
                                            </p:tav>
                                            <p:tav tm="100000">
                                              <p:val>
                                                <p:fltVal val="0"/>
                                              </p:val>
                                            </p:tav>
                                          </p:tavLst>
                                        </p:anim>
                                        <p:animEffect transition="in" filter="fade">
                                          <p:cBhvr>
                                            <p:cTn id="81" dur="1000"/>
                                            <p:tgtEl>
                                              <p:spTgt spid="35"/>
                                            </p:tgtEl>
                                          </p:cBhvr>
                                        </p:animEffect>
                                      </p:childTnLst>
                                    </p:cTn>
                                  </p:par>
                                  <p:par>
                                    <p:cTn id="82" presetID="31" presetClass="entr" presetSubtype="0" fill="hold" nodeType="withEffect">
                                      <p:stCondLst>
                                        <p:cond delay="500"/>
                                      </p:stCondLst>
                                      <p:childTnLst>
                                        <p:set>
                                          <p:cBhvr>
                                            <p:cTn id="83" dur="1" fill="hold">
                                              <p:stCondLst>
                                                <p:cond delay="0"/>
                                              </p:stCondLst>
                                            </p:cTn>
                                            <p:tgtEl>
                                              <p:spTgt spid="26"/>
                                            </p:tgtEl>
                                            <p:attrNameLst>
                                              <p:attrName>style.visibility</p:attrName>
                                            </p:attrNameLst>
                                          </p:cBhvr>
                                          <p:to>
                                            <p:strVal val="visible"/>
                                          </p:to>
                                        </p:set>
                                        <p:anim calcmode="lin" valueType="num">
                                          <p:cBhvr>
                                            <p:cTn id="84" dur="1000" fill="hold"/>
                                            <p:tgtEl>
                                              <p:spTgt spid="26"/>
                                            </p:tgtEl>
                                            <p:attrNameLst>
                                              <p:attrName>ppt_w</p:attrName>
                                            </p:attrNameLst>
                                          </p:cBhvr>
                                          <p:tavLst>
                                            <p:tav tm="0">
                                              <p:val>
                                                <p:fltVal val="0"/>
                                              </p:val>
                                            </p:tav>
                                            <p:tav tm="100000">
                                              <p:val>
                                                <p:strVal val="#ppt_w"/>
                                              </p:val>
                                            </p:tav>
                                          </p:tavLst>
                                        </p:anim>
                                        <p:anim calcmode="lin" valueType="num">
                                          <p:cBhvr>
                                            <p:cTn id="85" dur="1000" fill="hold"/>
                                            <p:tgtEl>
                                              <p:spTgt spid="26"/>
                                            </p:tgtEl>
                                            <p:attrNameLst>
                                              <p:attrName>ppt_h</p:attrName>
                                            </p:attrNameLst>
                                          </p:cBhvr>
                                          <p:tavLst>
                                            <p:tav tm="0">
                                              <p:val>
                                                <p:fltVal val="0"/>
                                              </p:val>
                                            </p:tav>
                                            <p:tav tm="100000">
                                              <p:val>
                                                <p:strVal val="#ppt_h"/>
                                              </p:val>
                                            </p:tav>
                                          </p:tavLst>
                                        </p:anim>
                                        <p:anim calcmode="lin" valueType="num">
                                          <p:cBhvr>
                                            <p:cTn id="86" dur="1000" fill="hold"/>
                                            <p:tgtEl>
                                              <p:spTgt spid="26"/>
                                            </p:tgtEl>
                                            <p:attrNameLst>
                                              <p:attrName>style.rotation</p:attrName>
                                            </p:attrNameLst>
                                          </p:cBhvr>
                                          <p:tavLst>
                                            <p:tav tm="0">
                                              <p:val>
                                                <p:fltVal val="90"/>
                                              </p:val>
                                            </p:tav>
                                            <p:tav tm="100000">
                                              <p:val>
                                                <p:fltVal val="0"/>
                                              </p:val>
                                            </p:tav>
                                          </p:tavLst>
                                        </p:anim>
                                        <p:animEffect transition="in" filter="fade">
                                          <p:cBhvr>
                                            <p:cTn id="87" dur="1000"/>
                                            <p:tgtEl>
                                              <p:spTgt spid="26"/>
                                            </p:tgtEl>
                                          </p:cBhvr>
                                        </p:animEffect>
                                      </p:childTnLst>
                                    </p:cTn>
                                  </p:par>
                                  <p:par>
                                    <p:cTn id="88" presetID="31" presetClass="entr" presetSubtype="0" fill="hold" nodeType="withEffect">
                                      <p:stCondLst>
                                        <p:cond delay="5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1000" fill="hold"/>
                                            <p:tgtEl>
                                              <p:spTgt spid="22"/>
                                            </p:tgtEl>
                                            <p:attrNameLst>
                                              <p:attrName>ppt_w</p:attrName>
                                            </p:attrNameLst>
                                          </p:cBhvr>
                                          <p:tavLst>
                                            <p:tav tm="0">
                                              <p:val>
                                                <p:fltVal val="0"/>
                                              </p:val>
                                            </p:tav>
                                            <p:tav tm="100000">
                                              <p:val>
                                                <p:strVal val="#ppt_w"/>
                                              </p:val>
                                            </p:tav>
                                          </p:tavLst>
                                        </p:anim>
                                        <p:anim calcmode="lin" valueType="num">
                                          <p:cBhvr>
                                            <p:cTn id="91" dur="1000" fill="hold"/>
                                            <p:tgtEl>
                                              <p:spTgt spid="22"/>
                                            </p:tgtEl>
                                            <p:attrNameLst>
                                              <p:attrName>ppt_h</p:attrName>
                                            </p:attrNameLst>
                                          </p:cBhvr>
                                          <p:tavLst>
                                            <p:tav tm="0">
                                              <p:val>
                                                <p:fltVal val="0"/>
                                              </p:val>
                                            </p:tav>
                                            <p:tav tm="100000">
                                              <p:val>
                                                <p:strVal val="#ppt_h"/>
                                              </p:val>
                                            </p:tav>
                                          </p:tavLst>
                                        </p:anim>
                                        <p:anim calcmode="lin" valueType="num">
                                          <p:cBhvr>
                                            <p:cTn id="92" dur="1000" fill="hold"/>
                                            <p:tgtEl>
                                              <p:spTgt spid="22"/>
                                            </p:tgtEl>
                                            <p:attrNameLst>
                                              <p:attrName>style.rotation</p:attrName>
                                            </p:attrNameLst>
                                          </p:cBhvr>
                                          <p:tavLst>
                                            <p:tav tm="0">
                                              <p:val>
                                                <p:fltVal val="90"/>
                                              </p:val>
                                            </p:tav>
                                            <p:tav tm="100000">
                                              <p:val>
                                                <p:fltVal val="0"/>
                                              </p:val>
                                            </p:tav>
                                          </p:tavLst>
                                        </p:anim>
                                        <p:animEffect transition="in" filter="fade">
                                          <p:cBhvr>
                                            <p:cTn id="93" dur="1000"/>
                                            <p:tgtEl>
                                              <p:spTgt spid="22"/>
                                            </p:tgtEl>
                                          </p:cBhvr>
                                        </p:animEffect>
                                      </p:childTnLst>
                                    </p:cTn>
                                  </p:par>
                                  <p:par>
                                    <p:cTn id="94" presetID="31" presetClass="entr" presetSubtype="0" fill="hold" nodeType="withEffect">
                                      <p:stCondLst>
                                        <p:cond delay="500"/>
                                      </p:stCondLst>
                                      <p:childTnLst>
                                        <p:set>
                                          <p:cBhvr>
                                            <p:cTn id="95" dur="1" fill="hold">
                                              <p:stCondLst>
                                                <p:cond delay="0"/>
                                              </p:stCondLst>
                                            </p:cTn>
                                            <p:tgtEl>
                                              <p:spTgt spid="25"/>
                                            </p:tgtEl>
                                            <p:attrNameLst>
                                              <p:attrName>style.visibility</p:attrName>
                                            </p:attrNameLst>
                                          </p:cBhvr>
                                          <p:to>
                                            <p:strVal val="visible"/>
                                          </p:to>
                                        </p:set>
                                        <p:anim calcmode="lin" valueType="num">
                                          <p:cBhvr>
                                            <p:cTn id="96" dur="1000" fill="hold"/>
                                            <p:tgtEl>
                                              <p:spTgt spid="25"/>
                                            </p:tgtEl>
                                            <p:attrNameLst>
                                              <p:attrName>ppt_w</p:attrName>
                                            </p:attrNameLst>
                                          </p:cBhvr>
                                          <p:tavLst>
                                            <p:tav tm="0">
                                              <p:val>
                                                <p:fltVal val="0"/>
                                              </p:val>
                                            </p:tav>
                                            <p:tav tm="100000">
                                              <p:val>
                                                <p:strVal val="#ppt_w"/>
                                              </p:val>
                                            </p:tav>
                                          </p:tavLst>
                                        </p:anim>
                                        <p:anim calcmode="lin" valueType="num">
                                          <p:cBhvr>
                                            <p:cTn id="97" dur="1000" fill="hold"/>
                                            <p:tgtEl>
                                              <p:spTgt spid="25"/>
                                            </p:tgtEl>
                                            <p:attrNameLst>
                                              <p:attrName>ppt_h</p:attrName>
                                            </p:attrNameLst>
                                          </p:cBhvr>
                                          <p:tavLst>
                                            <p:tav tm="0">
                                              <p:val>
                                                <p:fltVal val="0"/>
                                              </p:val>
                                            </p:tav>
                                            <p:tav tm="100000">
                                              <p:val>
                                                <p:strVal val="#ppt_h"/>
                                              </p:val>
                                            </p:tav>
                                          </p:tavLst>
                                        </p:anim>
                                        <p:anim calcmode="lin" valueType="num">
                                          <p:cBhvr>
                                            <p:cTn id="98" dur="1000" fill="hold"/>
                                            <p:tgtEl>
                                              <p:spTgt spid="25"/>
                                            </p:tgtEl>
                                            <p:attrNameLst>
                                              <p:attrName>style.rotation</p:attrName>
                                            </p:attrNameLst>
                                          </p:cBhvr>
                                          <p:tavLst>
                                            <p:tav tm="0">
                                              <p:val>
                                                <p:fltVal val="90"/>
                                              </p:val>
                                            </p:tav>
                                            <p:tav tm="100000">
                                              <p:val>
                                                <p:fltVal val="0"/>
                                              </p:val>
                                            </p:tav>
                                          </p:tavLst>
                                        </p:anim>
                                        <p:animEffect transition="in" filter="fade">
                                          <p:cBhvr>
                                            <p:cTn id="99" dur="1000"/>
                                            <p:tgtEl>
                                              <p:spTgt spid="2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style.rotation</p:attrName>
                                            </p:attrNameLst>
                                          </p:cBhvr>
                                          <p:tavLst>
                                            <p:tav tm="0">
                                              <p:val>
                                                <p:fltVal val="90"/>
                                              </p:val>
                                            </p:tav>
                                            <p:tav tm="100000">
                                              <p:val>
                                                <p:fltVal val="0"/>
                                              </p:val>
                                            </p:tav>
                                          </p:tavLst>
                                        </p:anim>
                                        <p:animEffect transition="in" filter="fade">
                                          <p:cBhvr>
                                            <p:cTn id="105" dur="1000"/>
                                            <p:tgtEl>
                                              <p:spTgt spid="24"/>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1000" fill="hold"/>
                                            <p:tgtEl>
                                              <p:spTgt spid="23"/>
                                            </p:tgtEl>
                                            <p:attrNameLst>
                                              <p:attrName>ppt_w</p:attrName>
                                            </p:attrNameLst>
                                          </p:cBhvr>
                                          <p:tavLst>
                                            <p:tav tm="0">
                                              <p:val>
                                                <p:fltVal val="0"/>
                                              </p:val>
                                            </p:tav>
                                            <p:tav tm="100000">
                                              <p:val>
                                                <p:strVal val="#ppt_w"/>
                                              </p:val>
                                            </p:tav>
                                          </p:tavLst>
                                        </p:anim>
                                        <p:anim calcmode="lin" valueType="num">
                                          <p:cBhvr>
                                            <p:cTn id="109" dur="1000" fill="hold"/>
                                            <p:tgtEl>
                                              <p:spTgt spid="23"/>
                                            </p:tgtEl>
                                            <p:attrNameLst>
                                              <p:attrName>ppt_h</p:attrName>
                                            </p:attrNameLst>
                                          </p:cBhvr>
                                          <p:tavLst>
                                            <p:tav tm="0">
                                              <p:val>
                                                <p:fltVal val="0"/>
                                              </p:val>
                                            </p:tav>
                                            <p:tav tm="100000">
                                              <p:val>
                                                <p:strVal val="#ppt_h"/>
                                              </p:val>
                                            </p:tav>
                                          </p:tavLst>
                                        </p:anim>
                                        <p:anim calcmode="lin" valueType="num">
                                          <p:cBhvr>
                                            <p:cTn id="110" dur="1000" fill="hold"/>
                                            <p:tgtEl>
                                              <p:spTgt spid="23"/>
                                            </p:tgtEl>
                                            <p:attrNameLst>
                                              <p:attrName>style.rotation</p:attrName>
                                            </p:attrNameLst>
                                          </p:cBhvr>
                                          <p:tavLst>
                                            <p:tav tm="0">
                                              <p:val>
                                                <p:fltVal val="90"/>
                                              </p:val>
                                            </p:tav>
                                            <p:tav tm="100000">
                                              <p:val>
                                                <p:fltVal val="0"/>
                                              </p:val>
                                            </p:tav>
                                          </p:tavLst>
                                        </p:anim>
                                        <p:animEffect transition="in" filter="fade">
                                          <p:cBhvr>
                                            <p:cTn id="111" dur="1000"/>
                                            <p:tgtEl>
                                              <p:spTgt spid="23"/>
                                            </p:tgtEl>
                                          </p:cBhvr>
                                        </p:animEffect>
                                      </p:childTnLst>
                                    </p:cTn>
                                  </p:par>
                                  <p:par>
                                    <p:cTn id="112" presetID="31" presetClass="entr" presetSubtype="0" fill="hold" nodeType="withEffect">
                                      <p:stCondLst>
                                        <p:cond delay="500"/>
                                      </p:stCondLst>
                                      <p:childTnLst>
                                        <p:set>
                                          <p:cBhvr>
                                            <p:cTn id="113" dur="1" fill="hold">
                                              <p:stCondLst>
                                                <p:cond delay="0"/>
                                              </p:stCondLst>
                                            </p:cTn>
                                            <p:tgtEl>
                                              <p:spTgt spid="56"/>
                                            </p:tgtEl>
                                            <p:attrNameLst>
                                              <p:attrName>style.visibility</p:attrName>
                                            </p:attrNameLst>
                                          </p:cBhvr>
                                          <p:to>
                                            <p:strVal val="visible"/>
                                          </p:to>
                                        </p:set>
                                        <p:anim calcmode="lin" valueType="num">
                                          <p:cBhvr>
                                            <p:cTn id="114" dur="1000" fill="hold"/>
                                            <p:tgtEl>
                                              <p:spTgt spid="56"/>
                                            </p:tgtEl>
                                            <p:attrNameLst>
                                              <p:attrName>ppt_w</p:attrName>
                                            </p:attrNameLst>
                                          </p:cBhvr>
                                          <p:tavLst>
                                            <p:tav tm="0">
                                              <p:val>
                                                <p:fltVal val="0"/>
                                              </p:val>
                                            </p:tav>
                                            <p:tav tm="100000">
                                              <p:val>
                                                <p:strVal val="#ppt_w"/>
                                              </p:val>
                                            </p:tav>
                                          </p:tavLst>
                                        </p:anim>
                                        <p:anim calcmode="lin" valueType="num">
                                          <p:cBhvr>
                                            <p:cTn id="115" dur="1000" fill="hold"/>
                                            <p:tgtEl>
                                              <p:spTgt spid="56"/>
                                            </p:tgtEl>
                                            <p:attrNameLst>
                                              <p:attrName>ppt_h</p:attrName>
                                            </p:attrNameLst>
                                          </p:cBhvr>
                                          <p:tavLst>
                                            <p:tav tm="0">
                                              <p:val>
                                                <p:fltVal val="0"/>
                                              </p:val>
                                            </p:tav>
                                            <p:tav tm="100000">
                                              <p:val>
                                                <p:strVal val="#ppt_h"/>
                                              </p:val>
                                            </p:tav>
                                          </p:tavLst>
                                        </p:anim>
                                        <p:anim calcmode="lin" valueType="num">
                                          <p:cBhvr>
                                            <p:cTn id="116" dur="1000" fill="hold"/>
                                            <p:tgtEl>
                                              <p:spTgt spid="56"/>
                                            </p:tgtEl>
                                            <p:attrNameLst>
                                              <p:attrName>style.rotation</p:attrName>
                                            </p:attrNameLst>
                                          </p:cBhvr>
                                          <p:tavLst>
                                            <p:tav tm="0">
                                              <p:val>
                                                <p:fltVal val="90"/>
                                              </p:val>
                                            </p:tav>
                                            <p:tav tm="100000">
                                              <p:val>
                                                <p:fltVal val="0"/>
                                              </p:val>
                                            </p:tav>
                                          </p:tavLst>
                                        </p:anim>
                                        <p:animEffect transition="in" filter="fade">
                                          <p:cBhvr>
                                            <p:cTn id="117" dur="1000"/>
                                            <p:tgtEl>
                                              <p:spTgt spid="56"/>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1000" fill="hold"/>
                                            <p:tgtEl>
                                              <p:spTgt spid="28"/>
                                            </p:tgtEl>
                                            <p:attrNameLst>
                                              <p:attrName>ppt_w</p:attrName>
                                            </p:attrNameLst>
                                          </p:cBhvr>
                                          <p:tavLst>
                                            <p:tav tm="0">
                                              <p:val>
                                                <p:fltVal val="0"/>
                                              </p:val>
                                            </p:tav>
                                            <p:tav tm="100000">
                                              <p:val>
                                                <p:strVal val="#ppt_w"/>
                                              </p:val>
                                            </p:tav>
                                          </p:tavLst>
                                        </p:anim>
                                        <p:anim calcmode="lin" valueType="num">
                                          <p:cBhvr>
                                            <p:cTn id="121" dur="1000" fill="hold"/>
                                            <p:tgtEl>
                                              <p:spTgt spid="28"/>
                                            </p:tgtEl>
                                            <p:attrNameLst>
                                              <p:attrName>ppt_h</p:attrName>
                                            </p:attrNameLst>
                                          </p:cBhvr>
                                          <p:tavLst>
                                            <p:tav tm="0">
                                              <p:val>
                                                <p:fltVal val="0"/>
                                              </p:val>
                                            </p:tav>
                                            <p:tav tm="100000">
                                              <p:val>
                                                <p:strVal val="#ppt_h"/>
                                              </p:val>
                                            </p:tav>
                                          </p:tavLst>
                                        </p:anim>
                                        <p:anim calcmode="lin" valueType="num">
                                          <p:cBhvr>
                                            <p:cTn id="122" dur="1000" fill="hold"/>
                                            <p:tgtEl>
                                              <p:spTgt spid="28"/>
                                            </p:tgtEl>
                                            <p:attrNameLst>
                                              <p:attrName>style.rotation</p:attrName>
                                            </p:attrNameLst>
                                          </p:cBhvr>
                                          <p:tavLst>
                                            <p:tav tm="0">
                                              <p:val>
                                                <p:fltVal val="90"/>
                                              </p:val>
                                            </p:tav>
                                            <p:tav tm="100000">
                                              <p:val>
                                                <p:fltVal val="0"/>
                                              </p:val>
                                            </p:tav>
                                          </p:tavLst>
                                        </p:anim>
                                        <p:animEffect transition="in" filter="fade">
                                          <p:cBhvr>
                                            <p:cTn id="123" dur="1000"/>
                                            <p:tgtEl>
                                              <p:spTgt spid="28"/>
                                            </p:tgtEl>
                                          </p:cBhvr>
                                        </p:animEffect>
                                      </p:childTnLst>
                                    </p:cTn>
                                  </p:par>
                                  <p:par>
                                    <p:cTn id="124" presetID="31" presetClass="entr" presetSubtype="0" fill="hold" nodeType="withEffect">
                                      <p:stCondLst>
                                        <p:cond delay="500"/>
                                      </p:stCondLst>
                                      <p:childTnLst>
                                        <p:set>
                                          <p:cBhvr>
                                            <p:cTn id="125" dur="1" fill="hold">
                                              <p:stCondLst>
                                                <p:cond delay="0"/>
                                              </p:stCondLst>
                                            </p:cTn>
                                            <p:tgtEl>
                                              <p:spTgt spid="32"/>
                                            </p:tgtEl>
                                            <p:attrNameLst>
                                              <p:attrName>style.visibility</p:attrName>
                                            </p:attrNameLst>
                                          </p:cBhvr>
                                          <p:to>
                                            <p:strVal val="visible"/>
                                          </p:to>
                                        </p:set>
                                        <p:anim calcmode="lin" valueType="num">
                                          <p:cBhvr>
                                            <p:cTn id="126" dur="1000" fill="hold"/>
                                            <p:tgtEl>
                                              <p:spTgt spid="32"/>
                                            </p:tgtEl>
                                            <p:attrNameLst>
                                              <p:attrName>ppt_w</p:attrName>
                                            </p:attrNameLst>
                                          </p:cBhvr>
                                          <p:tavLst>
                                            <p:tav tm="0">
                                              <p:val>
                                                <p:fltVal val="0"/>
                                              </p:val>
                                            </p:tav>
                                            <p:tav tm="100000">
                                              <p:val>
                                                <p:strVal val="#ppt_w"/>
                                              </p:val>
                                            </p:tav>
                                          </p:tavLst>
                                        </p:anim>
                                        <p:anim calcmode="lin" valueType="num">
                                          <p:cBhvr>
                                            <p:cTn id="127" dur="1000" fill="hold"/>
                                            <p:tgtEl>
                                              <p:spTgt spid="32"/>
                                            </p:tgtEl>
                                            <p:attrNameLst>
                                              <p:attrName>ppt_h</p:attrName>
                                            </p:attrNameLst>
                                          </p:cBhvr>
                                          <p:tavLst>
                                            <p:tav tm="0">
                                              <p:val>
                                                <p:fltVal val="0"/>
                                              </p:val>
                                            </p:tav>
                                            <p:tav tm="100000">
                                              <p:val>
                                                <p:strVal val="#ppt_h"/>
                                              </p:val>
                                            </p:tav>
                                          </p:tavLst>
                                        </p:anim>
                                        <p:anim calcmode="lin" valueType="num">
                                          <p:cBhvr>
                                            <p:cTn id="128" dur="1000" fill="hold"/>
                                            <p:tgtEl>
                                              <p:spTgt spid="32"/>
                                            </p:tgtEl>
                                            <p:attrNameLst>
                                              <p:attrName>style.rotation</p:attrName>
                                            </p:attrNameLst>
                                          </p:cBhvr>
                                          <p:tavLst>
                                            <p:tav tm="0">
                                              <p:val>
                                                <p:fltVal val="90"/>
                                              </p:val>
                                            </p:tav>
                                            <p:tav tm="100000">
                                              <p:val>
                                                <p:fltVal val="0"/>
                                              </p:val>
                                            </p:tav>
                                          </p:tavLst>
                                        </p:anim>
                                        <p:animEffect transition="in" filter="fade">
                                          <p:cBhvr>
                                            <p:cTn id="129" dur="1000"/>
                                            <p:tgtEl>
                                              <p:spTgt spid="32"/>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1000" fill="hold"/>
                                            <p:tgtEl>
                                              <p:spTgt spid="29"/>
                                            </p:tgtEl>
                                            <p:attrNameLst>
                                              <p:attrName>ppt_w</p:attrName>
                                            </p:attrNameLst>
                                          </p:cBhvr>
                                          <p:tavLst>
                                            <p:tav tm="0">
                                              <p:val>
                                                <p:fltVal val="0"/>
                                              </p:val>
                                            </p:tav>
                                            <p:tav tm="100000">
                                              <p:val>
                                                <p:strVal val="#ppt_w"/>
                                              </p:val>
                                            </p:tav>
                                          </p:tavLst>
                                        </p:anim>
                                        <p:anim calcmode="lin" valueType="num">
                                          <p:cBhvr>
                                            <p:cTn id="133" dur="1000" fill="hold"/>
                                            <p:tgtEl>
                                              <p:spTgt spid="29"/>
                                            </p:tgtEl>
                                            <p:attrNameLst>
                                              <p:attrName>ppt_h</p:attrName>
                                            </p:attrNameLst>
                                          </p:cBhvr>
                                          <p:tavLst>
                                            <p:tav tm="0">
                                              <p:val>
                                                <p:fltVal val="0"/>
                                              </p:val>
                                            </p:tav>
                                            <p:tav tm="100000">
                                              <p:val>
                                                <p:strVal val="#ppt_h"/>
                                              </p:val>
                                            </p:tav>
                                          </p:tavLst>
                                        </p:anim>
                                        <p:anim calcmode="lin" valueType="num">
                                          <p:cBhvr>
                                            <p:cTn id="134" dur="1000" fill="hold"/>
                                            <p:tgtEl>
                                              <p:spTgt spid="29"/>
                                            </p:tgtEl>
                                            <p:attrNameLst>
                                              <p:attrName>style.rotation</p:attrName>
                                            </p:attrNameLst>
                                          </p:cBhvr>
                                          <p:tavLst>
                                            <p:tav tm="0">
                                              <p:val>
                                                <p:fltVal val="90"/>
                                              </p:val>
                                            </p:tav>
                                            <p:tav tm="100000">
                                              <p:val>
                                                <p:fltVal val="0"/>
                                              </p:val>
                                            </p:tav>
                                          </p:tavLst>
                                        </p:anim>
                                        <p:animEffect transition="in" filter="fade">
                                          <p:cBhvr>
                                            <p:cTn id="135" dur="1000"/>
                                            <p:tgtEl>
                                              <p:spTgt spid="29"/>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0"/>
                                            </p:tgtEl>
                                            <p:attrNameLst>
                                              <p:attrName>style.visibility</p:attrName>
                                            </p:attrNameLst>
                                          </p:cBhvr>
                                          <p:to>
                                            <p:strVal val="visible"/>
                                          </p:to>
                                        </p:set>
                                        <p:anim calcmode="lin" valueType="num">
                                          <p:cBhvr>
                                            <p:cTn id="138" dur="1000" fill="hold"/>
                                            <p:tgtEl>
                                              <p:spTgt spid="20"/>
                                            </p:tgtEl>
                                            <p:attrNameLst>
                                              <p:attrName>ppt_w</p:attrName>
                                            </p:attrNameLst>
                                          </p:cBhvr>
                                          <p:tavLst>
                                            <p:tav tm="0">
                                              <p:val>
                                                <p:fltVal val="0"/>
                                              </p:val>
                                            </p:tav>
                                            <p:tav tm="100000">
                                              <p:val>
                                                <p:strVal val="#ppt_w"/>
                                              </p:val>
                                            </p:tav>
                                          </p:tavLst>
                                        </p:anim>
                                        <p:anim calcmode="lin" valueType="num">
                                          <p:cBhvr>
                                            <p:cTn id="139" dur="1000" fill="hold"/>
                                            <p:tgtEl>
                                              <p:spTgt spid="20"/>
                                            </p:tgtEl>
                                            <p:attrNameLst>
                                              <p:attrName>ppt_h</p:attrName>
                                            </p:attrNameLst>
                                          </p:cBhvr>
                                          <p:tavLst>
                                            <p:tav tm="0">
                                              <p:val>
                                                <p:fltVal val="0"/>
                                              </p:val>
                                            </p:tav>
                                            <p:tav tm="100000">
                                              <p:val>
                                                <p:strVal val="#ppt_h"/>
                                              </p:val>
                                            </p:tav>
                                          </p:tavLst>
                                        </p:anim>
                                        <p:anim calcmode="lin" valueType="num">
                                          <p:cBhvr>
                                            <p:cTn id="140" dur="1000" fill="hold"/>
                                            <p:tgtEl>
                                              <p:spTgt spid="20"/>
                                            </p:tgtEl>
                                            <p:attrNameLst>
                                              <p:attrName>style.rotation</p:attrName>
                                            </p:attrNameLst>
                                          </p:cBhvr>
                                          <p:tavLst>
                                            <p:tav tm="0">
                                              <p:val>
                                                <p:fltVal val="90"/>
                                              </p:val>
                                            </p:tav>
                                            <p:tav tm="100000">
                                              <p:val>
                                                <p:fltVal val="0"/>
                                              </p:val>
                                            </p:tav>
                                          </p:tavLst>
                                        </p:anim>
                                        <p:animEffect transition="in" filter="fade">
                                          <p:cBhvr>
                                            <p:cTn id="141" dur="1000"/>
                                            <p:tgtEl>
                                              <p:spTgt spid="20"/>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1"/>
                                            </p:tgtEl>
                                            <p:attrNameLst>
                                              <p:attrName>style.visibility</p:attrName>
                                            </p:attrNameLst>
                                          </p:cBhvr>
                                          <p:to>
                                            <p:strVal val="visible"/>
                                          </p:to>
                                        </p:set>
                                        <p:anim calcmode="lin" valueType="num">
                                          <p:cBhvr>
                                            <p:cTn id="144" dur="1000" fill="hold"/>
                                            <p:tgtEl>
                                              <p:spTgt spid="21"/>
                                            </p:tgtEl>
                                            <p:attrNameLst>
                                              <p:attrName>ppt_w</p:attrName>
                                            </p:attrNameLst>
                                          </p:cBhvr>
                                          <p:tavLst>
                                            <p:tav tm="0">
                                              <p:val>
                                                <p:fltVal val="0"/>
                                              </p:val>
                                            </p:tav>
                                            <p:tav tm="100000">
                                              <p:val>
                                                <p:strVal val="#ppt_w"/>
                                              </p:val>
                                            </p:tav>
                                          </p:tavLst>
                                        </p:anim>
                                        <p:anim calcmode="lin" valueType="num">
                                          <p:cBhvr>
                                            <p:cTn id="145" dur="1000" fill="hold"/>
                                            <p:tgtEl>
                                              <p:spTgt spid="21"/>
                                            </p:tgtEl>
                                            <p:attrNameLst>
                                              <p:attrName>ppt_h</p:attrName>
                                            </p:attrNameLst>
                                          </p:cBhvr>
                                          <p:tavLst>
                                            <p:tav tm="0">
                                              <p:val>
                                                <p:fltVal val="0"/>
                                              </p:val>
                                            </p:tav>
                                            <p:tav tm="100000">
                                              <p:val>
                                                <p:strVal val="#ppt_h"/>
                                              </p:val>
                                            </p:tav>
                                          </p:tavLst>
                                        </p:anim>
                                        <p:anim calcmode="lin" valueType="num">
                                          <p:cBhvr>
                                            <p:cTn id="146" dur="1000" fill="hold"/>
                                            <p:tgtEl>
                                              <p:spTgt spid="21"/>
                                            </p:tgtEl>
                                            <p:attrNameLst>
                                              <p:attrName>style.rotation</p:attrName>
                                            </p:attrNameLst>
                                          </p:cBhvr>
                                          <p:tavLst>
                                            <p:tav tm="0">
                                              <p:val>
                                                <p:fltVal val="90"/>
                                              </p:val>
                                            </p:tav>
                                            <p:tav tm="100000">
                                              <p:val>
                                                <p:fltVal val="0"/>
                                              </p:val>
                                            </p:tav>
                                          </p:tavLst>
                                        </p:anim>
                                        <p:animEffect transition="in" filter="fade">
                                          <p:cBhvr>
                                            <p:cTn id="147" dur="1000"/>
                                            <p:tgtEl>
                                              <p:spTgt spid="21"/>
                                            </p:tgtEl>
                                          </p:cBhvr>
                                        </p:animEffect>
                                      </p:childTnLst>
                                    </p:cTn>
                                  </p:par>
                                  <p:par>
                                    <p:cTn id="148" presetID="31" presetClass="entr" presetSubtype="0" fill="hold" nodeType="withEffect">
                                      <p:stCondLst>
                                        <p:cond delay="500"/>
                                      </p:stCondLst>
                                      <p:childTnLst>
                                        <p:set>
                                          <p:cBhvr>
                                            <p:cTn id="149" dur="1" fill="hold">
                                              <p:stCondLst>
                                                <p:cond delay="0"/>
                                              </p:stCondLst>
                                            </p:cTn>
                                            <p:tgtEl>
                                              <p:spTgt spid="12"/>
                                            </p:tgtEl>
                                            <p:attrNameLst>
                                              <p:attrName>style.visibility</p:attrName>
                                            </p:attrNameLst>
                                          </p:cBhvr>
                                          <p:to>
                                            <p:strVal val="visible"/>
                                          </p:to>
                                        </p:set>
                                        <p:anim calcmode="lin" valueType="num">
                                          <p:cBhvr>
                                            <p:cTn id="150" dur="1000" fill="hold"/>
                                            <p:tgtEl>
                                              <p:spTgt spid="12"/>
                                            </p:tgtEl>
                                            <p:attrNameLst>
                                              <p:attrName>ppt_w</p:attrName>
                                            </p:attrNameLst>
                                          </p:cBhvr>
                                          <p:tavLst>
                                            <p:tav tm="0">
                                              <p:val>
                                                <p:fltVal val="0"/>
                                              </p:val>
                                            </p:tav>
                                            <p:tav tm="100000">
                                              <p:val>
                                                <p:strVal val="#ppt_w"/>
                                              </p:val>
                                            </p:tav>
                                          </p:tavLst>
                                        </p:anim>
                                        <p:anim calcmode="lin" valueType="num">
                                          <p:cBhvr>
                                            <p:cTn id="151" dur="1000" fill="hold"/>
                                            <p:tgtEl>
                                              <p:spTgt spid="12"/>
                                            </p:tgtEl>
                                            <p:attrNameLst>
                                              <p:attrName>ppt_h</p:attrName>
                                            </p:attrNameLst>
                                          </p:cBhvr>
                                          <p:tavLst>
                                            <p:tav tm="0">
                                              <p:val>
                                                <p:fltVal val="0"/>
                                              </p:val>
                                            </p:tav>
                                            <p:tav tm="100000">
                                              <p:val>
                                                <p:strVal val="#ppt_h"/>
                                              </p:val>
                                            </p:tav>
                                          </p:tavLst>
                                        </p:anim>
                                        <p:anim calcmode="lin" valueType="num">
                                          <p:cBhvr>
                                            <p:cTn id="152" dur="1000" fill="hold"/>
                                            <p:tgtEl>
                                              <p:spTgt spid="12"/>
                                            </p:tgtEl>
                                            <p:attrNameLst>
                                              <p:attrName>style.rotation</p:attrName>
                                            </p:attrNameLst>
                                          </p:cBhvr>
                                          <p:tavLst>
                                            <p:tav tm="0">
                                              <p:val>
                                                <p:fltVal val="90"/>
                                              </p:val>
                                            </p:tav>
                                            <p:tav tm="100000">
                                              <p:val>
                                                <p:fltVal val="0"/>
                                              </p:val>
                                            </p:tav>
                                          </p:tavLst>
                                        </p:anim>
                                        <p:animEffect transition="in" filter="fade">
                                          <p:cBhvr>
                                            <p:cTn id="153" dur="1000"/>
                                            <p:tgtEl>
                                              <p:spTgt spid="12"/>
                                            </p:tgtEl>
                                          </p:cBhvr>
                                        </p:animEffect>
                                      </p:childTnLst>
                                    </p:cTn>
                                  </p:par>
                                  <p:par>
                                    <p:cTn id="154" presetID="31" presetClass="entr" presetSubtype="0" fill="hold" nodeType="withEffect">
                                      <p:stCondLst>
                                        <p:cond delay="500"/>
                                      </p:stCondLst>
                                      <p:childTnLst>
                                        <p:set>
                                          <p:cBhvr>
                                            <p:cTn id="155" dur="1" fill="hold">
                                              <p:stCondLst>
                                                <p:cond delay="0"/>
                                              </p:stCondLst>
                                            </p:cTn>
                                            <p:tgtEl>
                                              <p:spTgt spid="11"/>
                                            </p:tgtEl>
                                            <p:attrNameLst>
                                              <p:attrName>style.visibility</p:attrName>
                                            </p:attrNameLst>
                                          </p:cBhvr>
                                          <p:to>
                                            <p:strVal val="visible"/>
                                          </p:to>
                                        </p:set>
                                        <p:anim calcmode="lin" valueType="num">
                                          <p:cBhvr>
                                            <p:cTn id="156" dur="1000" fill="hold"/>
                                            <p:tgtEl>
                                              <p:spTgt spid="11"/>
                                            </p:tgtEl>
                                            <p:attrNameLst>
                                              <p:attrName>ppt_w</p:attrName>
                                            </p:attrNameLst>
                                          </p:cBhvr>
                                          <p:tavLst>
                                            <p:tav tm="0">
                                              <p:val>
                                                <p:fltVal val="0"/>
                                              </p:val>
                                            </p:tav>
                                            <p:tav tm="100000">
                                              <p:val>
                                                <p:strVal val="#ppt_w"/>
                                              </p:val>
                                            </p:tav>
                                          </p:tavLst>
                                        </p:anim>
                                        <p:anim calcmode="lin" valueType="num">
                                          <p:cBhvr>
                                            <p:cTn id="157" dur="1000" fill="hold"/>
                                            <p:tgtEl>
                                              <p:spTgt spid="11"/>
                                            </p:tgtEl>
                                            <p:attrNameLst>
                                              <p:attrName>ppt_h</p:attrName>
                                            </p:attrNameLst>
                                          </p:cBhvr>
                                          <p:tavLst>
                                            <p:tav tm="0">
                                              <p:val>
                                                <p:fltVal val="0"/>
                                              </p:val>
                                            </p:tav>
                                            <p:tav tm="100000">
                                              <p:val>
                                                <p:strVal val="#ppt_h"/>
                                              </p:val>
                                            </p:tav>
                                          </p:tavLst>
                                        </p:anim>
                                        <p:anim calcmode="lin" valueType="num">
                                          <p:cBhvr>
                                            <p:cTn id="158" dur="1000" fill="hold"/>
                                            <p:tgtEl>
                                              <p:spTgt spid="11"/>
                                            </p:tgtEl>
                                            <p:attrNameLst>
                                              <p:attrName>style.rotation</p:attrName>
                                            </p:attrNameLst>
                                          </p:cBhvr>
                                          <p:tavLst>
                                            <p:tav tm="0">
                                              <p:val>
                                                <p:fltVal val="90"/>
                                              </p:val>
                                            </p:tav>
                                            <p:tav tm="100000">
                                              <p:val>
                                                <p:fltVal val="0"/>
                                              </p:val>
                                            </p:tav>
                                          </p:tavLst>
                                        </p:anim>
                                        <p:animEffect transition="in" filter="fade">
                                          <p:cBhvr>
                                            <p:cTn id="159" dur="1000"/>
                                            <p:tgtEl>
                                              <p:spTgt spid="11"/>
                                            </p:tgtEl>
                                          </p:cBhvr>
                                        </p:animEffect>
                                      </p:childTnLst>
                                    </p:cTn>
                                  </p:par>
                                  <p:par>
                                    <p:cTn id="160" presetID="31" presetClass="entr" presetSubtype="0" fill="hold" nodeType="withEffect">
                                      <p:stCondLst>
                                        <p:cond delay="500"/>
                                      </p:stCondLst>
                                      <p:childTnLst>
                                        <p:set>
                                          <p:cBhvr>
                                            <p:cTn id="161" dur="1" fill="hold">
                                              <p:stCondLst>
                                                <p:cond delay="0"/>
                                              </p:stCondLst>
                                            </p:cTn>
                                            <p:tgtEl>
                                              <p:spTgt spid="13"/>
                                            </p:tgtEl>
                                            <p:attrNameLst>
                                              <p:attrName>style.visibility</p:attrName>
                                            </p:attrNameLst>
                                          </p:cBhvr>
                                          <p:to>
                                            <p:strVal val="visible"/>
                                          </p:to>
                                        </p:set>
                                        <p:anim calcmode="lin" valueType="num">
                                          <p:cBhvr>
                                            <p:cTn id="162" dur="1000" fill="hold"/>
                                            <p:tgtEl>
                                              <p:spTgt spid="13"/>
                                            </p:tgtEl>
                                            <p:attrNameLst>
                                              <p:attrName>ppt_w</p:attrName>
                                            </p:attrNameLst>
                                          </p:cBhvr>
                                          <p:tavLst>
                                            <p:tav tm="0">
                                              <p:val>
                                                <p:fltVal val="0"/>
                                              </p:val>
                                            </p:tav>
                                            <p:tav tm="100000">
                                              <p:val>
                                                <p:strVal val="#ppt_w"/>
                                              </p:val>
                                            </p:tav>
                                          </p:tavLst>
                                        </p:anim>
                                        <p:anim calcmode="lin" valueType="num">
                                          <p:cBhvr>
                                            <p:cTn id="163" dur="1000" fill="hold"/>
                                            <p:tgtEl>
                                              <p:spTgt spid="13"/>
                                            </p:tgtEl>
                                            <p:attrNameLst>
                                              <p:attrName>ppt_h</p:attrName>
                                            </p:attrNameLst>
                                          </p:cBhvr>
                                          <p:tavLst>
                                            <p:tav tm="0">
                                              <p:val>
                                                <p:fltVal val="0"/>
                                              </p:val>
                                            </p:tav>
                                            <p:tav tm="100000">
                                              <p:val>
                                                <p:strVal val="#ppt_h"/>
                                              </p:val>
                                            </p:tav>
                                          </p:tavLst>
                                        </p:anim>
                                        <p:anim calcmode="lin" valueType="num">
                                          <p:cBhvr>
                                            <p:cTn id="164" dur="1000" fill="hold"/>
                                            <p:tgtEl>
                                              <p:spTgt spid="13"/>
                                            </p:tgtEl>
                                            <p:attrNameLst>
                                              <p:attrName>style.rotation</p:attrName>
                                            </p:attrNameLst>
                                          </p:cBhvr>
                                          <p:tavLst>
                                            <p:tav tm="0">
                                              <p:val>
                                                <p:fltVal val="90"/>
                                              </p:val>
                                            </p:tav>
                                            <p:tav tm="100000">
                                              <p:val>
                                                <p:fltVal val="0"/>
                                              </p:val>
                                            </p:tav>
                                          </p:tavLst>
                                        </p:anim>
                                        <p:animEffect transition="in" filter="fade">
                                          <p:cBhvr>
                                            <p:cTn id="165" dur="1000"/>
                                            <p:tgtEl>
                                              <p:spTgt spid="13"/>
                                            </p:tgtEl>
                                          </p:cBhvr>
                                        </p:animEffect>
                                      </p:childTnLst>
                                    </p:cTn>
                                  </p:par>
                                  <p:par>
                                    <p:cTn id="166" presetID="31" presetClass="entr" presetSubtype="0" fill="hold" nodeType="withEffect">
                                      <p:stCondLst>
                                        <p:cond delay="500"/>
                                      </p:stCondLst>
                                      <p:childTnLst>
                                        <p:set>
                                          <p:cBhvr>
                                            <p:cTn id="167" dur="1" fill="hold">
                                              <p:stCondLst>
                                                <p:cond delay="0"/>
                                              </p:stCondLst>
                                            </p:cTn>
                                            <p:tgtEl>
                                              <p:spTgt spid="2"/>
                                            </p:tgtEl>
                                            <p:attrNameLst>
                                              <p:attrName>style.visibility</p:attrName>
                                            </p:attrNameLst>
                                          </p:cBhvr>
                                          <p:to>
                                            <p:strVal val="visible"/>
                                          </p:to>
                                        </p:set>
                                        <p:anim calcmode="lin" valueType="num">
                                          <p:cBhvr>
                                            <p:cTn id="168" dur="1000" fill="hold"/>
                                            <p:tgtEl>
                                              <p:spTgt spid="2"/>
                                            </p:tgtEl>
                                            <p:attrNameLst>
                                              <p:attrName>ppt_w</p:attrName>
                                            </p:attrNameLst>
                                          </p:cBhvr>
                                          <p:tavLst>
                                            <p:tav tm="0">
                                              <p:val>
                                                <p:fltVal val="0"/>
                                              </p:val>
                                            </p:tav>
                                            <p:tav tm="100000">
                                              <p:val>
                                                <p:strVal val="#ppt_w"/>
                                              </p:val>
                                            </p:tav>
                                          </p:tavLst>
                                        </p:anim>
                                        <p:anim calcmode="lin" valueType="num">
                                          <p:cBhvr>
                                            <p:cTn id="169" dur="1000" fill="hold"/>
                                            <p:tgtEl>
                                              <p:spTgt spid="2"/>
                                            </p:tgtEl>
                                            <p:attrNameLst>
                                              <p:attrName>ppt_h</p:attrName>
                                            </p:attrNameLst>
                                          </p:cBhvr>
                                          <p:tavLst>
                                            <p:tav tm="0">
                                              <p:val>
                                                <p:fltVal val="0"/>
                                              </p:val>
                                            </p:tav>
                                            <p:tav tm="100000">
                                              <p:val>
                                                <p:strVal val="#ppt_h"/>
                                              </p:val>
                                            </p:tav>
                                          </p:tavLst>
                                        </p:anim>
                                        <p:anim calcmode="lin" valueType="num">
                                          <p:cBhvr>
                                            <p:cTn id="170" dur="1000" fill="hold"/>
                                            <p:tgtEl>
                                              <p:spTgt spid="2"/>
                                            </p:tgtEl>
                                            <p:attrNameLst>
                                              <p:attrName>style.rotation</p:attrName>
                                            </p:attrNameLst>
                                          </p:cBhvr>
                                          <p:tavLst>
                                            <p:tav tm="0">
                                              <p:val>
                                                <p:fltVal val="90"/>
                                              </p:val>
                                            </p:tav>
                                            <p:tav tm="100000">
                                              <p:val>
                                                <p:fltVal val="0"/>
                                              </p:val>
                                            </p:tav>
                                          </p:tavLst>
                                        </p:anim>
                                        <p:animEffect transition="in" filter="fade">
                                          <p:cBhvr>
                                            <p:cTn id="171" dur="1000"/>
                                            <p:tgtEl>
                                              <p:spTgt spid="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6"/>
                                            </p:tgtEl>
                                            <p:attrNameLst>
                                              <p:attrName>style.visibility</p:attrName>
                                            </p:attrNameLst>
                                          </p:cBhvr>
                                          <p:to>
                                            <p:strVal val="visible"/>
                                          </p:to>
                                        </p:set>
                                        <p:anim calcmode="lin" valueType="num">
                                          <p:cBhvr>
                                            <p:cTn id="174" dur="1000" fill="hold"/>
                                            <p:tgtEl>
                                              <p:spTgt spid="6"/>
                                            </p:tgtEl>
                                            <p:attrNameLst>
                                              <p:attrName>ppt_w</p:attrName>
                                            </p:attrNameLst>
                                          </p:cBhvr>
                                          <p:tavLst>
                                            <p:tav tm="0">
                                              <p:val>
                                                <p:fltVal val="0"/>
                                              </p:val>
                                            </p:tav>
                                            <p:tav tm="100000">
                                              <p:val>
                                                <p:strVal val="#ppt_w"/>
                                              </p:val>
                                            </p:tav>
                                          </p:tavLst>
                                        </p:anim>
                                        <p:anim calcmode="lin" valueType="num">
                                          <p:cBhvr>
                                            <p:cTn id="175" dur="1000" fill="hold"/>
                                            <p:tgtEl>
                                              <p:spTgt spid="6"/>
                                            </p:tgtEl>
                                            <p:attrNameLst>
                                              <p:attrName>ppt_h</p:attrName>
                                            </p:attrNameLst>
                                          </p:cBhvr>
                                          <p:tavLst>
                                            <p:tav tm="0">
                                              <p:val>
                                                <p:fltVal val="0"/>
                                              </p:val>
                                            </p:tav>
                                            <p:tav tm="100000">
                                              <p:val>
                                                <p:strVal val="#ppt_h"/>
                                              </p:val>
                                            </p:tav>
                                          </p:tavLst>
                                        </p:anim>
                                        <p:anim calcmode="lin" valueType="num">
                                          <p:cBhvr>
                                            <p:cTn id="176" dur="1000" fill="hold"/>
                                            <p:tgtEl>
                                              <p:spTgt spid="6"/>
                                            </p:tgtEl>
                                            <p:attrNameLst>
                                              <p:attrName>style.rotation</p:attrName>
                                            </p:attrNameLst>
                                          </p:cBhvr>
                                          <p:tavLst>
                                            <p:tav tm="0">
                                              <p:val>
                                                <p:fltVal val="90"/>
                                              </p:val>
                                            </p:tav>
                                            <p:tav tm="100000">
                                              <p:val>
                                                <p:fltVal val="0"/>
                                              </p:val>
                                            </p:tav>
                                          </p:tavLst>
                                        </p:anim>
                                        <p:animEffect transition="in" filter="fade">
                                          <p:cBhvr>
                                            <p:cTn id="177" dur="1000"/>
                                            <p:tgtEl>
                                              <p:spTgt spid="6"/>
                                            </p:tgtEl>
                                          </p:cBhvr>
                                        </p:animEffect>
                                      </p:childTnLst>
                                    </p:cTn>
                                  </p:par>
                                  <p:par>
                                    <p:cTn id="178" presetID="31" presetClass="entr" presetSubtype="0" fill="hold" nodeType="withEffect">
                                      <p:stCondLst>
                                        <p:cond delay="500"/>
                                      </p:stCondLst>
                                      <p:childTnLst>
                                        <p:set>
                                          <p:cBhvr>
                                            <p:cTn id="179" dur="1" fill="hold">
                                              <p:stCondLst>
                                                <p:cond delay="0"/>
                                              </p:stCondLst>
                                            </p:cTn>
                                            <p:tgtEl>
                                              <p:spTgt spid="5"/>
                                            </p:tgtEl>
                                            <p:attrNameLst>
                                              <p:attrName>style.visibility</p:attrName>
                                            </p:attrNameLst>
                                          </p:cBhvr>
                                          <p:to>
                                            <p:strVal val="visible"/>
                                          </p:to>
                                        </p:set>
                                        <p:anim calcmode="lin" valueType="num">
                                          <p:cBhvr>
                                            <p:cTn id="180" dur="1000" fill="hold"/>
                                            <p:tgtEl>
                                              <p:spTgt spid="5"/>
                                            </p:tgtEl>
                                            <p:attrNameLst>
                                              <p:attrName>ppt_w</p:attrName>
                                            </p:attrNameLst>
                                          </p:cBhvr>
                                          <p:tavLst>
                                            <p:tav tm="0">
                                              <p:val>
                                                <p:fltVal val="0"/>
                                              </p:val>
                                            </p:tav>
                                            <p:tav tm="100000">
                                              <p:val>
                                                <p:strVal val="#ppt_w"/>
                                              </p:val>
                                            </p:tav>
                                          </p:tavLst>
                                        </p:anim>
                                        <p:anim calcmode="lin" valueType="num">
                                          <p:cBhvr>
                                            <p:cTn id="181" dur="1000" fill="hold"/>
                                            <p:tgtEl>
                                              <p:spTgt spid="5"/>
                                            </p:tgtEl>
                                            <p:attrNameLst>
                                              <p:attrName>ppt_h</p:attrName>
                                            </p:attrNameLst>
                                          </p:cBhvr>
                                          <p:tavLst>
                                            <p:tav tm="0">
                                              <p:val>
                                                <p:fltVal val="0"/>
                                              </p:val>
                                            </p:tav>
                                            <p:tav tm="100000">
                                              <p:val>
                                                <p:strVal val="#ppt_h"/>
                                              </p:val>
                                            </p:tav>
                                          </p:tavLst>
                                        </p:anim>
                                        <p:anim calcmode="lin" valueType="num">
                                          <p:cBhvr>
                                            <p:cTn id="182" dur="1000" fill="hold"/>
                                            <p:tgtEl>
                                              <p:spTgt spid="5"/>
                                            </p:tgtEl>
                                            <p:attrNameLst>
                                              <p:attrName>style.rotation</p:attrName>
                                            </p:attrNameLst>
                                          </p:cBhvr>
                                          <p:tavLst>
                                            <p:tav tm="0">
                                              <p:val>
                                                <p:fltVal val="90"/>
                                              </p:val>
                                            </p:tav>
                                            <p:tav tm="100000">
                                              <p:val>
                                                <p:fltVal val="0"/>
                                              </p:val>
                                            </p:tav>
                                          </p:tavLst>
                                        </p:anim>
                                        <p:animEffect transition="in" filter="fade">
                                          <p:cBhvr>
                                            <p:cTn id="183" dur="1000"/>
                                            <p:tgtEl>
                                              <p:spTgt spid="5"/>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
                                            </p:tgtEl>
                                            <p:attrNameLst>
                                              <p:attrName>style.visibility</p:attrName>
                                            </p:attrNameLst>
                                          </p:cBhvr>
                                          <p:to>
                                            <p:strVal val="visible"/>
                                          </p:to>
                                        </p:set>
                                        <p:anim calcmode="lin" valueType="num">
                                          <p:cBhvr>
                                            <p:cTn id="186" dur="1000" fill="hold"/>
                                            <p:tgtEl>
                                              <p:spTgt spid="3"/>
                                            </p:tgtEl>
                                            <p:attrNameLst>
                                              <p:attrName>ppt_w</p:attrName>
                                            </p:attrNameLst>
                                          </p:cBhvr>
                                          <p:tavLst>
                                            <p:tav tm="0">
                                              <p:val>
                                                <p:fltVal val="0"/>
                                              </p:val>
                                            </p:tav>
                                            <p:tav tm="100000">
                                              <p:val>
                                                <p:strVal val="#ppt_w"/>
                                              </p:val>
                                            </p:tav>
                                          </p:tavLst>
                                        </p:anim>
                                        <p:anim calcmode="lin" valueType="num">
                                          <p:cBhvr>
                                            <p:cTn id="187" dur="1000" fill="hold"/>
                                            <p:tgtEl>
                                              <p:spTgt spid="3"/>
                                            </p:tgtEl>
                                            <p:attrNameLst>
                                              <p:attrName>ppt_h</p:attrName>
                                            </p:attrNameLst>
                                          </p:cBhvr>
                                          <p:tavLst>
                                            <p:tav tm="0">
                                              <p:val>
                                                <p:fltVal val="0"/>
                                              </p:val>
                                            </p:tav>
                                            <p:tav tm="100000">
                                              <p:val>
                                                <p:strVal val="#ppt_h"/>
                                              </p:val>
                                            </p:tav>
                                          </p:tavLst>
                                        </p:anim>
                                        <p:anim calcmode="lin" valueType="num">
                                          <p:cBhvr>
                                            <p:cTn id="188" dur="1000" fill="hold"/>
                                            <p:tgtEl>
                                              <p:spTgt spid="3"/>
                                            </p:tgtEl>
                                            <p:attrNameLst>
                                              <p:attrName>style.rotation</p:attrName>
                                            </p:attrNameLst>
                                          </p:cBhvr>
                                          <p:tavLst>
                                            <p:tav tm="0">
                                              <p:val>
                                                <p:fltVal val="90"/>
                                              </p:val>
                                            </p:tav>
                                            <p:tav tm="100000">
                                              <p:val>
                                                <p:fltVal val="0"/>
                                              </p:val>
                                            </p:tav>
                                          </p:tavLst>
                                        </p:anim>
                                        <p:animEffect transition="in" filter="fade">
                                          <p:cBhvr>
                                            <p:cTn id="189" dur="1000"/>
                                            <p:tgtEl>
                                              <p:spTgt spid="3"/>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
                                            </p:tgtEl>
                                            <p:attrNameLst>
                                              <p:attrName>style.visibility</p:attrName>
                                            </p:attrNameLst>
                                          </p:cBhvr>
                                          <p:to>
                                            <p:strVal val="visible"/>
                                          </p:to>
                                        </p:set>
                                        <p:anim calcmode="lin" valueType="num">
                                          <p:cBhvr>
                                            <p:cTn id="192" dur="1000" fill="hold"/>
                                            <p:tgtEl>
                                              <p:spTgt spid="4"/>
                                            </p:tgtEl>
                                            <p:attrNameLst>
                                              <p:attrName>ppt_w</p:attrName>
                                            </p:attrNameLst>
                                          </p:cBhvr>
                                          <p:tavLst>
                                            <p:tav tm="0">
                                              <p:val>
                                                <p:fltVal val="0"/>
                                              </p:val>
                                            </p:tav>
                                            <p:tav tm="100000">
                                              <p:val>
                                                <p:strVal val="#ppt_w"/>
                                              </p:val>
                                            </p:tav>
                                          </p:tavLst>
                                        </p:anim>
                                        <p:anim calcmode="lin" valueType="num">
                                          <p:cBhvr>
                                            <p:cTn id="193" dur="1000" fill="hold"/>
                                            <p:tgtEl>
                                              <p:spTgt spid="4"/>
                                            </p:tgtEl>
                                            <p:attrNameLst>
                                              <p:attrName>ppt_h</p:attrName>
                                            </p:attrNameLst>
                                          </p:cBhvr>
                                          <p:tavLst>
                                            <p:tav tm="0">
                                              <p:val>
                                                <p:fltVal val="0"/>
                                              </p:val>
                                            </p:tav>
                                            <p:tav tm="100000">
                                              <p:val>
                                                <p:strVal val="#ppt_h"/>
                                              </p:val>
                                            </p:tav>
                                          </p:tavLst>
                                        </p:anim>
                                        <p:anim calcmode="lin" valueType="num">
                                          <p:cBhvr>
                                            <p:cTn id="194" dur="1000" fill="hold"/>
                                            <p:tgtEl>
                                              <p:spTgt spid="4"/>
                                            </p:tgtEl>
                                            <p:attrNameLst>
                                              <p:attrName>style.rotation</p:attrName>
                                            </p:attrNameLst>
                                          </p:cBhvr>
                                          <p:tavLst>
                                            <p:tav tm="0">
                                              <p:val>
                                                <p:fltVal val="90"/>
                                              </p:val>
                                            </p:tav>
                                            <p:tav tm="100000">
                                              <p:val>
                                                <p:fltVal val="0"/>
                                              </p:val>
                                            </p:tav>
                                          </p:tavLst>
                                        </p:anim>
                                        <p:animEffect transition="in" filter="fade">
                                          <p:cBhvr>
                                            <p:cTn id="195" dur="1000"/>
                                            <p:tgtEl>
                                              <p:spTgt spid="4"/>
                                            </p:tgtEl>
                                          </p:cBhvr>
                                        </p:animEffect>
                                      </p:childTnLst>
                                    </p:cTn>
                                  </p:par>
                                  <p:par>
                                    <p:cTn id="196" presetID="31" presetClass="entr" presetSubtype="0" fill="hold" nodeType="withEffect">
                                      <p:stCondLst>
                                        <p:cond delay="500"/>
                                      </p:stCondLst>
                                      <p:childTnLst>
                                        <p:set>
                                          <p:cBhvr>
                                            <p:cTn id="197" dur="1" fill="hold">
                                              <p:stCondLst>
                                                <p:cond delay="0"/>
                                              </p:stCondLst>
                                            </p:cTn>
                                            <p:tgtEl>
                                              <p:spTgt spid="9"/>
                                            </p:tgtEl>
                                            <p:attrNameLst>
                                              <p:attrName>style.visibility</p:attrName>
                                            </p:attrNameLst>
                                          </p:cBhvr>
                                          <p:to>
                                            <p:strVal val="visible"/>
                                          </p:to>
                                        </p:set>
                                        <p:anim calcmode="lin" valueType="num">
                                          <p:cBhvr>
                                            <p:cTn id="198" dur="1000" fill="hold"/>
                                            <p:tgtEl>
                                              <p:spTgt spid="9"/>
                                            </p:tgtEl>
                                            <p:attrNameLst>
                                              <p:attrName>ppt_w</p:attrName>
                                            </p:attrNameLst>
                                          </p:cBhvr>
                                          <p:tavLst>
                                            <p:tav tm="0">
                                              <p:val>
                                                <p:fltVal val="0"/>
                                              </p:val>
                                            </p:tav>
                                            <p:tav tm="100000">
                                              <p:val>
                                                <p:strVal val="#ppt_w"/>
                                              </p:val>
                                            </p:tav>
                                          </p:tavLst>
                                        </p:anim>
                                        <p:anim calcmode="lin" valueType="num">
                                          <p:cBhvr>
                                            <p:cTn id="199" dur="1000" fill="hold"/>
                                            <p:tgtEl>
                                              <p:spTgt spid="9"/>
                                            </p:tgtEl>
                                            <p:attrNameLst>
                                              <p:attrName>ppt_h</p:attrName>
                                            </p:attrNameLst>
                                          </p:cBhvr>
                                          <p:tavLst>
                                            <p:tav tm="0">
                                              <p:val>
                                                <p:fltVal val="0"/>
                                              </p:val>
                                            </p:tav>
                                            <p:tav tm="100000">
                                              <p:val>
                                                <p:strVal val="#ppt_h"/>
                                              </p:val>
                                            </p:tav>
                                          </p:tavLst>
                                        </p:anim>
                                        <p:anim calcmode="lin" valueType="num">
                                          <p:cBhvr>
                                            <p:cTn id="200" dur="1000" fill="hold"/>
                                            <p:tgtEl>
                                              <p:spTgt spid="9"/>
                                            </p:tgtEl>
                                            <p:attrNameLst>
                                              <p:attrName>style.rotation</p:attrName>
                                            </p:attrNameLst>
                                          </p:cBhvr>
                                          <p:tavLst>
                                            <p:tav tm="0">
                                              <p:val>
                                                <p:fltVal val="90"/>
                                              </p:val>
                                            </p:tav>
                                            <p:tav tm="100000">
                                              <p:val>
                                                <p:fltVal val="0"/>
                                              </p:val>
                                            </p:tav>
                                          </p:tavLst>
                                        </p:anim>
                                        <p:animEffect transition="in" filter="fade">
                                          <p:cBhvr>
                                            <p:cTn id="201" dur="1000"/>
                                            <p:tgtEl>
                                              <p:spTgt spid="9"/>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52"/>
                                            </p:tgtEl>
                                            <p:attrNameLst>
                                              <p:attrName>style.visibility</p:attrName>
                                            </p:attrNameLst>
                                          </p:cBhvr>
                                          <p:to>
                                            <p:strVal val="visible"/>
                                          </p:to>
                                        </p:set>
                                        <p:anim calcmode="lin" valueType="num">
                                          <p:cBhvr>
                                            <p:cTn id="204" dur="500" fill="hold"/>
                                            <p:tgtEl>
                                              <p:spTgt spid="52"/>
                                            </p:tgtEl>
                                            <p:attrNameLst>
                                              <p:attrName>ppt_w</p:attrName>
                                            </p:attrNameLst>
                                          </p:cBhvr>
                                          <p:tavLst>
                                            <p:tav tm="0">
                                              <p:val>
                                                <p:fltVal val="0"/>
                                              </p:val>
                                            </p:tav>
                                            <p:tav tm="100000">
                                              <p:val>
                                                <p:strVal val="#ppt_w"/>
                                              </p:val>
                                            </p:tav>
                                          </p:tavLst>
                                        </p:anim>
                                        <p:anim calcmode="lin" valueType="num">
                                          <p:cBhvr>
                                            <p:cTn id="205" dur="500" fill="hold"/>
                                            <p:tgtEl>
                                              <p:spTgt spid="52"/>
                                            </p:tgtEl>
                                            <p:attrNameLst>
                                              <p:attrName>ppt_h</p:attrName>
                                            </p:attrNameLst>
                                          </p:cBhvr>
                                          <p:tavLst>
                                            <p:tav tm="0">
                                              <p:val>
                                                <p:fltVal val="0"/>
                                              </p:val>
                                            </p:tav>
                                            <p:tav tm="100000">
                                              <p:val>
                                                <p:strVal val="#ppt_h"/>
                                              </p:val>
                                            </p:tav>
                                          </p:tavLst>
                                        </p:anim>
                                        <p:animEffect transition="in" filter="fade">
                                          <p:cBhvr>
                                            <p:cTn id="206" dur="500"/>
                                            <p:tgtEl>
                                              <p:spTgt spid="52"/>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53"/>
                                            </p:tgtEl>
                                            <p:attrNameLst>
                                              <p:attrName>style.visibility</p:attrName>
                                            </p:attrNameLst>
                                          </p:cBhvr>
                                          <p:to>
                                            <p:strVal val="visible"/>
                                          </p:to>
                                        </p:set>
                                        <p:anim calcmode="lin" valueType="num">
                                          <p:cBhvr>
                                            <p:cTn id="209" dur="500" fill="hold"/>
                                            <p:tgtEl>
                                              <p:spTgt spid="53"/>
                                            </p:tgtEl>
                                            <p:attrNameLst>
                                              <p:attrName>ppt_w</p:attrName>
                                            </p:attrNameLst>
                                          </p:cBhvr>
                                          <p:tavLst>
                                            <p:tav tm="0">
                                              <p:val>
                                                <p:fltVal val="0"/>
                                              </p:val>
                                            </p:tav>
                                            <p:tav tm="100000">
                                              <p:val>
                                                <p:strVal val="#ppt_w"/>
                                              </p:val>
                                            </p:tav>
                                          </p:tavLst>
                                        </p:anim>
                                        <p:anim calcmode="lin" valueType="num">
                                          <p:cBhvr>
                                            <p:cTn id="210" dur="500" fill="hold"/>
                                            <p:tgtEl>
                                              <p:spTgt spid="53"/>
                                            </p:tgtEl>
                                            <p:attrNameLst>
                                              <p:attrName>ppt_h</p:attrName>
                                            </p:attrNameLst>
                                          </p:cBhvr>
                                          <p:tavLst>
                                            <p:tav tm="0">
                                              <p:val>
                                                <p:fltVal val="0"/>
                                              </p:val>
                                            </p:tav>
                                            <p:tav tm="100000">
                                              <p:val>
                                                <p:strVal val="#ppt_h"/>
                                              </p:val>
                                            </p:tav>
                                          </p:tavLst>
                                        </p:anim>
                                        <p:animEffect transition="in" filter="fade">
                                          <p:cBhvr>
                                            <p:cTn id="211" dur="500"/>
                                            <p:tgtEl>
                                              <p:spTgt spid="53"/>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54"/>
                                            </p:tgtEl>
                                            <p:attrNameLst>
                                              <p:attrName>style.visibility</p:attrName>
                                            </p:attrNameLst>
                                          </p:cBhvr>
                                          <p:to>
                                            <p:strVal val="visible"/>
                                          </p:to>
                                        </p:set>
                                        <p:anim calcmode="lin" valueType="num">
                                          <p:cBhvr>
                                            <p:cTn id="214" dur="500" fill="hold"/>
                                            <p:tgtEl>
                                              <p:spTgt spid="54"/>
                                            </p:tgtEl>
                                            <p:attrNameLst>
                                              <p:attrName>ppt_w</p:attrName>
                                            </p:attrNameLst>
                                          </p:cBhvr>
                                          <p:tavLst>
                                            <p:tav tm="0">
                                              <p:val>
                                                <p:fltVal val="0"/>
                                              </p:val>
                                            </p:tav>
                                            <p:tav tm="100000">
                                              <p:val>
                                                <p:strVal val="#ppt_w"/>
                                              </p:val>
                                            </p:tav>
                                          </p:tavLst>
                                        </p:anim>
                                        <p:anim calcmode="lin" valueType="num">
                                          <p:cBhvr>
                                            <p:cTn id="215" dur="500" fill="hold"/>
                                            <p:tgtEl>
                                              <p:spTgt spid="54"/>
                                            </p:tgtEl>
                                            <p:attrNameLst>
                                              <p:attrName>ppt_h</p:attrName>
                                            </p:attrNameLst>
                                          </p:cBhvr>
                                          <p:tavLst>
                                            <p:tav tm="0">
                                              <p:val>
                                                <p:fltVal val="0"/>
                                              </p:val>
                                            </p:tav>
                                            <p:tav tm="100000">
                                              <p:val>
                                                <p:strVal val="#ppt_h"/>
                                              </p:val>
                                            </p:tav>
                                          </p:tavLst>
                                        </p:anim>
                                        <p:animEffect transition="in" filter="fade">
                                          <p:cBhvr>
                                            <p:cTn id="216" dur="500"/>
                                            <p:tgtEl>
                                              <p:spTgt spid="54"/>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47"/>
                                            </p:tgtEl>
                                            <p:attrNameLst>
                                              <p:attrName>style.visibility</p:attrName>
                                            </p:attrNameLst>
                                          </p:cBhvr>
                                          <p:to>
                                            <p:strVal val="visible"/>
                                          </p:to>
                                        </p:set>
                                        <p:anim calcmode="lin" valueType="num">
                                          <p:cBhvr>
                                            <p:cTn id="224" dur="500" fill="hold"/>
                                            <p:tgtEl>
                                              <p:spTgt spid="47"/>
                                            </p:tgtEl>
                                            <p:attrNameLst>
                                              <p:attrName>ppt_w</p:attrName>
                                            </p:attrNameLst>
                                          </p:cBhvr>
                                          <p:tavLst>
                                            <p:tav tm="0">
                                              <p:val>
                                                <p:fltVal val="0"/>
                                              </p:val>
                                            </p:tav>
                                            <p:tav tm="100000">
                                              <p:val>
                                                <p:strVal val="#ppt_w"/>
                                              </p:val>
                                            </p:tav>
                                          </p:tavLst>
                                        </p:anim>
                                        <p:anim calcmode="lin" valueType="num">
                                          <p:cBhvr>
                                            <p:cTn id="225" dur="500" fill="hold"/>
                                            <p:tgtEl>
                                              <p:spTgt spid="47"/>
                                            </p:tgtEl>
                                            <p:attrNameLst>
                                              <p:attrName>ppt_h</p:attrName>
                                            </p:attrNameLst>
                                          </p:cBhvr>
                                          <p:tavLst>
                                            <p:tav tm="0">
                                              <p:val>
                                                <p:fltVal val="0"/>
                                              </p:val>
                                            </p:tav>
                                            <p:tav tm="100000">
                                              <p:val>
                                                <p:strVal val="#ppt_h"/>
                                              </p:val>
                                            </p:tav>
                                          </p:tavLst>
                                        </p:anim>
                                        <p:animEffect transition="in" filter="fade">
                                          <p:cBhvr>
                                            <p:cTn id="226" dur="500"/>
                                            <p:tgtEl>
                                              <p:spTgt spid="47"/>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41"/>
                                            </p:tgtEl>
                                            <p:attrNameLst>
                                              <p:attrName>style.visibility</p:attrName>
                                            </p:attrNameLst>
                                          </p:cBhvr>
                                          <p:to>
                                            <p:strVal val="visible"/>
                                          </p:to>
                                        </p:set>
                                        <p:anim calcmode="lin" valueType="num">
                                          <p:cBhvr>
                                            <p:cTn id="229" dur="500" fill="hold"/>
                                            <p:tgtEl>
                                              <p:spTgt spid="41"/>
                                            </p:tgtEl>
                                            <p:attrNameLst>
                                              <p:attrName>ppt_w</p:attrName>
                                            </p:attrNameLst>
                                          </p:cBhvr>
                                          <p:tavLst>
                                            <p:tav tm="0">
                                              <p:val>
                                                <p:fltVal val="0"/>
                                              </p:val>
                                            </p:tav>
                                            <p:tav tm="100000">
                                              <p:val>
                                                <p:strVal val="#ppt_w"/>
                                              </p:val>
                                            </p:tav>
                                          </p:tavLst>
                                        </p:anim>
                                        <p:anim calcmode="lin" valueType="num">
                                          <p:cBhvr>
                                            <p:cTn id="230" dur="500" fill="hold"/>
                                            <p:tgtEl>
                                              <p:spTgt spid="41"/>
                                            </p:tgtEl>
                                            <p:attrNameLst>
                                              <p:attrName>ppt_h</p:attrName>
                                            </p:attrNameLst>
                                          </p:cBhvr>
                                          <p:tavLst>
                                            <p:tav tm="0">
                                              <p:val>
                                                <p:fltVal val="0"/>
                                              </p:val>
                                            </p:tav>
                                            <p:tav tm="100000">
                                              <p:val>
                                                <p:strVal val="#ppt_h"/>
                                              </p:val>
                                            </p:tav>
                                          </p:tavLst>
                                        </p:anim>
                                        <p:animEffect transition="in" filter="fade">
                                          <p:cBhvr>
                                            <p:cTn id="231" dur="500"/>
                                            <p:tgtEl>
                                              <p:spTgt spid="41"/>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42"/>
                                            </p:tgtEl>
                                            <p:attrNameLst>
                                              <p:attrName>style.visibility</p:attrName>
                                            </p:attrNameLst>
                                          </p:cBhvr>
                                          <p:to>
                                            <p:strVal val="visible"/>
                                          </p:to>
                                        </p:set>
                                        <p:anim calcmode="lin" valueType="num">
                                          <p:cBhvr>
                                            <p:cTn id="234" dur="500" fill="hold"/>
                                            <p:tgtEl>
                                              <p:spTgt spid="42"/>
                                            </p:tgtEl>
                                            <p:attrNameLst>
                                              <p:attrName>ppt_w</p:attrName>
                                            </p:attrNameLst>
                                          </p:cBhvr>
                                          <p:tavLst>
                                            <p:tav tm="0">
                                              <p:val>
                                                <p:fltVal val="0"/>
                                              </p:val>
                                            </p:tav>
                                            <p:tav tm="100000">
                                              <p:val>
                                                <p:strVal val="#ppt_w"/>
                                              </p:val>
                                            </p:tav>
                                          </p:tavLst>
                                        </p:anim>
                                        <p:anim calcmode="lin" valueType="num">
                                          <p:cBhvr>
                                            <p:cTn id="235" dur="500" fill="hold"/>
                                            <p:tgtEl>
                                              <p:spTgt spid="42"/>
                                            </p:tgtEl>
                                            <p:attrNameLst>
                                              <p:attrName>ppt_h</p:attrName>
                                            </p:attrNameLst>
                                          </p:cBhvr>
                                          <p:tavLst>
                                            <p:tav tm="0">
                                              <p:val>
                                                <p:fltVal val="0"/>
                                              </p:val>
                                            </p:tav>
                                            <p:tav tm="100000">
                                              <p:val>
                                                <p:strVal val="#ppt_h"/>
                                              </p:val>
                                            </p:tav>
                                          </p:tavLst>
                                        </p:anim>
                                        <p:animEffect transition="in" filter="fade">
                                          <p:cBhvr>
                                            <p:cTn id="236" dur="500"/>
                                            <p:tgtEl>
                                              <p:spTgt spid="42"/>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48"/>
                                            </p:tgtEl>
                                            <p:attrNameLst>
                                              <p:attrName>style.visibility</p:attrName>
                                            </p:attrNameLst>
                                          </p:cBhvr>
                                          <p:to>
                                            <p:strVal val="visible"/>
                                          </p:to>
                                        </p:set>
                                        <p:anim calcmode="lin" valueType="num">
                                          <p:cBhvr>
                                            <p:cTn id="239" dur="500" fill="hold"/>
                                            <p:tgtEl>
                                              <p:spTgt spid="48"/>
                                            </p:tgtEl>
                                            <p:attrNameLst>
                                              <p:attrName>ppt_w</p:attrName>
                                            </p:attrNameLst>
                                          </p:cBhvr>
                                          <p:tavLst>
                                            <p:tav tm="0">
                                              <p:val>
                                                <p:fltVal val="0"/>
                                              </p:val>
                                            </p:tav>
                                            <p:tav tm="100000">
                                              <p:val>
                                                <p:strVal val="#ppt_w"/>
                                              </p:val>
                                            </p:tav>
                                          </p:tavLst>
                                        </p:anim>
                                        <p:anim calcmode="lin" valueType="num">
                                          <p:cBhvr>
                                            <p:cTn id="240" dur="500" fill="hold"/>
                                            <p:tgtEl>
                                              <p:spTgt spid="48"/>
                                            </p:tgtEl>
                                            <p:attrNameLst>
                                              <p:attrName>ppt_h</p:attrName>
                                            </p:attrNameLst>
                                          </p:cBhvr>
                                          <p:tavLst>
                                            <p:tav tm="0">
                                              <p:val>
                                                <p:fltVal val="0"/>
                                              </p:val>
                                            </p:tav>
                                            <p:tav tm="100000">
                                              <p:val>
                                                <p:strVal val="#ppt_h"/>
                                              </p:val>
                                            </p:tav>
                                          </p:tavLst>
                                        </p:anim>
                                        <p:animEffect transition="in" filter="fade">
                                          <p:cBhvr>
                                            <p:cTn id="241" dur="500"/>
                                            <p:tgtEl>
                                              <p:spTgt spid="48"/>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43"/>
                                            </p:tgtEl>
                                            <p:attrNameLst>
                                              <p:attrName>style.visibility</p:attrName>
                                            </p:attrNameLst>
                                          </p:cBhvr>
                                          <p:to>
                                            <p:strVal val="visible"/>
                                          </p:to>
                                        </p:set>
                                        <p:anim calcmode="lin" valueType="num">
                                          <p:cBhvr>
                                            <p:cTn id="244" dur="500" fill="hold"/>
                                            <p:tgtEl>
                                              <p:spTgt spid="43"/>
                                            </p:tgtEl>
                                            <p:attrNameLst>
                                              <p:attrName>ppt_w</p:attrName>
                                            </p:attrNameLst>
                                          </p:cBhvr>
                                          <p:tavLst>
                                            <p:tav tm="0">
                                              <p:val>
                                                <p:fltVal val="0"/>
                                              </p:val>
                                            </p:tav>
                                            <p:tav tm="100000">
                                              <p:val>
                                                <p:strVal val="#ppt_w"/>
                                              </p:val>
                                            </p:tav>
                                          </p:tavLst>
                                        </p:anim>
                                        <p:anim calcmode="lin" valueType="num">
                                          <p:cBhvr>
                                            <p:cTn id="245" dur="500" fill="hold"/>
                                            <p:tgtEl>
                                              <p:spTgt spid="43"/>
                                            </p:tgtEl>
                                            <p:attrNameLst>
                                              <p:attrName>ppt_h</p:attrName>
                                            </p:attrNameLst>
                                          </p:cBhvr>
                                          <p:tavLst>
                                            <p:tav tm="0">
                                              <p:val>
                                                <p:fltVal val="0"/>
                                              </p:val>
                                            </p:tav>
                                            <p:tav tm="100000">
                                              <p:val>
                                                <p:strVal val="#ppt_h"/>
                                              </p:val>
                                            </p:tav>
                                          </p:tavLst>
                                        </p:anim>
                                        <p:animEffect transition="in" filter="fade">
                                          <p:cBhvr>
                                            <p:cTn id="246" dur="500"/>
                                            <p:tgtEl>
                                              <p:spTgt spid="43"/>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49"/>
                                            </p:tgtEl>
                                            <p:attrNameLst>
                                              <p:attrName>style.visibility</p:attrName>
                                            </p:attrNameLst>
                                          </p:cBhvr>
                                          <p:to>
                                            <p:strVal val="visible"/>
                                          </p:to>
                                        </p:set>
                                        <p:anim calcmode="lin" valueType="num">
                                          <p:cBhvr>
                                            <p:cTn id="249" dur="500" fill="hold"/>
                                            <p:tgtEl>
                                              <p:spTgt spid="49"/>
                                            </p:tgtEl>
                                            <p:attrNameLst>
                                              <p:attrName>ppt_w</p:attrName>
                                            </p:attrNameLst>
                                          </p:cBhvr>
                                          <p:tavLst>
                                            <p:tav tm="0">
                                              <p:val>
                                                <p:fltVal val="0"/>
                                              </p:val>
                                            </p:tav>
                                            <p:tav tm="100000">
                                              <p:val>
                                                <p:strVal val="#ppt_w"/>
                                              </p:val>
                                            </p:tav>
                                          </p:tavLst>
                                        </p:anim>
                                        <p:anim calcmode="lin" valueType="num">
                                          <p:cBhvr>
                                            <p:cTn id="250" dur="500" fill="hold"/>
                                            <p:tgtEl>
                                              <p:spTgt spid="49"/>
                                            </p:tgtEl>
                                            <p:attrNameLst>
                                              <p:attrName>ppt_h</p:attrName>
                                            </p:attrNameLst>
                                          </p:cBhvr>
                                          <p:tavLst>
                                            <p:tav tm="0">
                                              <p:val>
                                                <p:fltVal val="0"/>
                                              </p:val>
                                            </p:tav>
                                            <p:tav tm="100000">
                                              <p:val>
                                                <p:strVal val="#ppt_h"/>
                                              </p:val>
                                            </p:tav>
                                          </p:tavLst>
                                        </p:anim>
                                        <p:animEffect transition="in" filter="fade">
                                          <p:cBhvr>
                                            <p:cTn id="251" dur="500"/>
                                            <p:tgtEl>
                                              <p:spTgt spid="49"/>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46"/>
                                            </p:tgtEl>
                                            <p:attrNameLst>
                                              <p:attrName>style.visibility</p:attrName>
                                            </p:attrNameLst>
                                          </p:cBhvr>
                                          <p:to>
                                            <p:strVal val="visible"/>
                                          </p:to>
                                        </p:set>
                                        <p:anim calcmode="lin" valueType="num">
                                          <p:cBhvr>
                                            <p:cTn id="254" dur="500" fill="hold"/>
                                            <p:tgtEl>
                                              <p:spTgt spid="46"/>
                                            </p:tgtEl>
                                            <p:attrNameLst>
                                              <p:attrName>ppt_w</p:attrName>
                                            </p:attrNameLst>
                                          </p:cBhvr>
                                          <p:tavLst>
                                            <p:tav tm="0">
                                              <p:val>
                                                <p:fltVal val="0"/>
                                              </p:val>
                                            </p:tav>
                                            <p:tav tm="100000">
                                              <p:val>
                                                <p:strVal val="#ppt_w"/>
                                              </p:val>
                                            </p:tav>
                                          </p:tavLst>
                                        </p:anim>
                                        <p:anim calcmode="lin" valueType="num">
                                          <p:cBhvr>
                                            <p:cTn id="255" dur="500" fill="hold"/>
                                            <p:tgtEl>
                                              <p:spTgt spid="46"/>
                                            </p:tgtEl>
                                            <p:attrNameLst>
                                              <p:attrName>ppt_h</p:attrName>
                                            </p:attrNameLst>
                                          </p:cBhvr>
                                          <p:tavLst>
                                            <p:tav tm="0">
                                              <p:val>
                                                <p:fltVal val="0"/>
                                              </p:val>
                                            </p:tav>
                                            <p:tav tm="100000">
                                              <p:val>
                                                <p:strVal val="#ppt_h"/>
                                              </p:val>
                                            </p:tav>
                                          </p:tavLst>
                                        </p:anim>
                                        <p:animEffect transition="in" filter="fade">
                                          <p:cBhvr>
                                            <p:cTn id="256" dur="500"/>
                                            <p:tgtEl>
                                              <p:spTgt spid="46"/>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51"/>
                                            </p:tgtEl>
                                            <p:attrNameLst>
                                              <p:attrName>style.visibility</p:attrName>
                                            </p:attrNameLst>
                                          </p:cBhvr>
                                          <p:to>
                                            <p:strVal val="visible"/>
                                          </p:to>
                                        </p:set>
                                        <p:anim calcmode="lin" valueType="num">
                                          <p:cBhvr>
                                            <p:cTn id="259" dur="500" fill="hold"/>
                                            <p:tgtEl>
                                              <p:spTgt spid="51"/>
                                            </p:tgtEl>
                                            <p:attrNameLst>
                                              <p:attrName>ppt_w</p:attrName>
                                            </p:attrNameLst>
                                          </p:cBhvr>
                                          <p:tavLst>
                                            <p:tav tm="0">
                                              <p:val>
                                                <p:fltVal val="0"/>
                                              </p:val>
                                            </p:tav>
                                            <p:tav tm="100000">
                                              <p:val>
                                                <p:strVal val="#ppt_w"/>
                                              </p:val>
                                            </p:tav>
                                          </p:tavLst>
                                        </p:anim>
                                        <p:anim calcmode="lin" valueType="num">
                                          <p:cBhvr>
                                            <p:cTn id="260" dur="500" fill="hold"/>
                                            <p:tgtEl>
                                              <p:spTgt spid="51"/>
                                            </p:tgtEl>
                                            <p:attrNameLst>
                                              <p:attrName>ppt_h</p:attrName>
                                            </p:attrNameLst>
                                          </p:cBhvr>
                                          <p:tavLst>
                                            <p:tav tm="0">
                                              <p:val>
                                                <p:fltVal val="0"/>
                                              </p:val>
                                            </p:tav>
                                            <p:tav tm="100000">
                                              <p:val>
                                                <p:strVal val="#ppt_h"/>
                                              </p:val>
                                            </p:tav>
                                          </p:tavLst>
                                        </p:anim>
                                        <p:animEffect transition="in" filter="fade">
                                          <p:cBhvr>
                                            <p:cTn id="261" dur="500"/>
                                            <p:tgtEl>
                                              <p:spTgt spid="5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40"/>
                                            </p:tgtEl>
                                            <p:attrNameLst>
                                              <p:attrName>style.visibility</p:attrName>
                                            </p:attrNameLst>
                                          </p:cBhvr>
                                          <p:to>
                                            <p:strVal val="visible"/>
                                          </p:to>
                                        </p:set>
                                        <p:anim calcmode="lin" valueType="num">
                                          <p:cBhvr>
                                            <p:cTn id="264" dur="500" fill="hold"/>
                                            <p:tgtEl>
                                              <p:spTgt spid="40"/>
                                            </p:tgtEl>
                                            <p:attrNameLst>
                                              <p:attrName>ppt_w</p:attrName>
                                            </p:attrNameLst>
                                          </p:cBhvr>
                                          <p:tavLst>
                                            <p:tav tm="0">
                                              <p:val>
                                                <p:fltVal val="0"/>
                                              </p:val>
                                            </p:tav>
                                            <p:tav tm="100000">
                                              <p:val>
                                                <p:strVal val="#ppt_w"/>
                                              </p:val>
                                            </p:tav>
                                          </p:tavLst>
                                        </p:anim>
                                        <p:anim calcmode="lin" valueType="num">
                                          <p:cBhvr>
                                            <p:cTn id="265" dur="500" fill="hold"/>
                                            <p:tgtEl>
                                              <p:spTgt spid="40"/>
                                            </p:tgtEl>
                                            <p:attrNameLst>
                                              <p:attrName>ppt_h</p:attrName>
                                            </p:attrNameLst>
                                          </p:cBhvr>
                                          <p:tavLst>
                                            <p:tav tm="0">
                                              <p:val>
                                                <p:fltVal val="0"/>
                                              </p:val>
                                            </p:tav>
                                            <p:tav tm="100000">
                                              <p:val>
                                                <p:strVal val="#ppt_h"/>
                                              </p:val>
                                            </p:tav>
                                          </p:tavLst>
                                        </p:anim>
                                        <p:animEffect transition="in" filter="fade">
                                          <p:cBhvr>
                                            <p:cTn id="266" dur="500"/>
                                            <p:tgtEl>
                                              <p:spTgt spid="40"/>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44"/>
                                            </p:tgtEl>
                                            <p:attrNameLst>
                                              <p:attrName>style.visibility</p:attrName>
                                            </p:attrNameLst>
                                          </p:cBhvr>
                                          <p:to>
                                            <p:strVal val="visible"/>
                                          </p:to>
                                        </p:set>
                                        <p:anim calcmode="lin" valueType="num">
                                          <p:cBhvr>
                                            <p:cTn id="269" dur="500" fill="hold"/>
                                            <p:tgtEl>
                                              <p:spTgt spid="44"/>
                                            </p:tgtEl>
                                            <p:attrNameLst>
                                              <p:attrName>ppt_w</p:attrName>
                                            </p:attrNameLst>
                                          </p:cBhvr>
                                          <p:tavLst>
                                            <p:tav tm="0">
                                              <p:val>
                                                <p:fltVal val="0"/>
                                              </p:val>
                                            </p:tav>
                                            <p:tav tm="100000">
                                              <p:val>
                                                <p:strVal val="#ppt_w"/>
                                              </p:val>
                                            </p:tav>
                                          </p:tavLst>
                                        </p:anim>
                                        <p:anim calcmode="lin" valueType="num">
                                          <p:cBhvr>
                                            <p:cTn id="270" dur="500" fill="hold"/>
                                            <p:tgtEl>
                                              <p:spTgt spid="44"/>
                                            </p:tgtEl>
                                            <p:attrNameLst>
                                              <p:attrName>ppt_h</p:attrName>
                                            </p:attrNameLst>
                                          </p:cBhvr>
                                          <p:tavLst>
                                            <p:tav tm="0">
                                              <p:val>
                                                <p:fltVal val="0"/>
                                              </p:val>
                                            </p:tav>
                                            <p:tav tm="100000">
                                              <p:val>
                                                <p:strVal val="#ppt_h"/>
                                              </p:val>
                                            </p:tav>
                                          </p:tavLst>
                                        </p:anim>
                                        <p:animEffect transition="in" filter="fade">
                                          <p:cBhvr>
                                            <p:cTn id="271" dur="500"/>
                                            <p:tgtEl>
                                              <p:spTgt spid="44"/>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50"/>
                                            </p:tgtEl>
                                            <p:attrNameLst>
                                              <p:attrName>style.visibility</p:attrName>
                                            </p:attrNameLst>
                                          </p:cBhvr>
                                          <p:to>
                                            <p:strVal val="visible"/>
                                          </p:to>
                                        </p:set>
                                        <p:anim calcmode="lin" valueType="num">
                                          <p:cBhvr>
                                            <p:cTn id="274" dur="500" fill="hold"/>
                                            <p:tgtEl>
                                              <p:spTgt spid="50"/>
                                            </p:tgtEl>
                                            <p:attrNameLst>
                                              <p:attrName>ppt_w</p:attrName>
                                            </p:attrNameLst>
                                          </p:cBhvr>
                                          <p:tavLst>
                                            <p:tav tm="0">
                                              <p:val>
                                                <p:fltVal val="0"/>
                                              </p:val>
                                            </p:tav>
                                            <p:tav tm="100000">
                                              <p:val>
                                                <p:strVal val="#ppt_w"/>
                                              </p:val>
                                            </p:tav>
                                          </p:tavLst>
                                        </p:anim>
                                        <p:anim calcmode="lin" valueType="num">
                                          <p:cBhvr>
                                            <p:cTn id="275" dur="500" fill="hold"/>
                                            <p:tgtEl>
                                              <p:spTgt spid="50"/>
                                            </p:tgtEl>
                                            <p:attrNameLst>
                                              <p:attrName>ppt_h</p:attrName>
                                            </p:attrNameLst>
                                          </p:cBhvr>
                                          <p:tavLst>
                                            <p:tav tm="0">
                                              <p:val>
                                                <p:fltVal val="0"/>
                                              </p:val>
                                            </p:tav>
                                            <p:tav tm="100000">
                                              <p:val>
                                                <p:strVal val="#ppt_h"/>
                                              </p:val>
                                            </p:tav>
                                          </p:tavLst>
                                        </p:anim>
                                        <p:animEffect transition="in" filter="fade">
                                          <p:cBhvr>
                                            <p:cTn id="276" dur="500"/>
                                            <p:tgtEl>
                                              <p:spTgt spid="50"/>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45"/>
                                            </p:tgtEl>
                                            <p:attrNameLst>
                                              <p:attrName>style.visibility</p:attrName>
                                            </p:attrNameLst>
                                          </p:cBhvr>
                                          <p:to>
                                            <p:strVal val="visible"/>
                                          </p:to>
                                        </p:set>
                                        <p:anim calcmode="lin" valueType="num">
                                          <p:cBhvr>
                                            <p:cTn id="279" dur="500" fill="hold"/>
                                            <p:tgtEl>
                                              <p:spTgt spid="45"/>
                                            </p:tgtEl>
                                            <p:attrNameLst>
                                              <p:attrName>ppt_w</p:attrName>
                                            </p:attrNameLst>
                                          </p:cBhvr>
                                          <p:tavLst>
                                            <p:tav tm="0">
                                              <p:val>
                                                <p:fltVal val="0"/>
                                              </p:val>
                                            </p:tav>
                                            <p:tav tm="100000">
                                              <p:val>
                                                <p:strVal val="#ppt_w"/>
                                              </p:val>
                                            </p:tav>
                                          </p:tavLst>
                                        </p:anim>
                                        <p:anim calcmode="lin" valueType="num">
                                          <p:cBhvr>
                                            <p:cTn id="280" dur="500" fill="hold"/>
                                            <p:tgtEl>
                                              <p:spTgt spid="45"/>
                                            </p:tgtEl>
                                            <p:attrNameLst>
                                              <p:attrName>ppt_h</p:attrName>
                                            </p:attrNameLst>
                                          </p:cBhvr>
                                          <p:tavLst>
                                            <p:tav tm="0">
                                              <p:val>
                                                <p:fltVal val="0"/>
                                              </p:val>
                                            </p:tav>
                                            <p:tav tm="100000">
                                              <p:val>
                                                <p:strVal val="#ppt_h"/>
                                              </p:val>
                                            </p:tav>
                                          </p:tavLst>
                                        </p:anim>
                                        <p:animEffect transition="in" filter="fade">
                                          <p:cBhvr>
                                            <p:cTn id="281" dur="500"/>
                                            <p:tgtEl>
                                              <p:spTgt spid="45"/>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17"/>
                                            </p:tgtEl>
                                            <p:attrNameLst>
                                              <p:attrName>style.visibility</p:attrName>
                                            </p:attrNameLst>
                                          </p:cBhvr>
                                          <p:to>
                                            <p:strVal val="visible"/>
                                          </p:to>
                                        </p:set>
                                        <p:anim calcmode="lin" valueType="num">
                                          <p:cBhvr>
                                            <p:cTn id="289" dur="500" fill="hold"/>
                                            <p:tgtEl>
                                              <p:spTgt spid="17"/>
                                            </p:tgtEl>
                                            <p:attrNameLst>
                                              <p:attrName>ppt_w</p:attrName>
                                            </p:attrNameLst>
                                          </p:cBhvr>
                                          <p:tavLst>
                                            <p:tav tm="0">
                                              <p:val>
                                                <p:fltVal val="0"/>
                                              </p:val>
                                            </p:tav>
                                            <p:tav tm="100000">
                                              <p:val>
                                                <p:strVal val="#ppt_w"/>
                                              </p:val>
                                            </p:tav>
                                          </p:tavLst>
                                        </p:anim>
                                        <p:anim calcmode="lin" valueType="num">
                                          <p:cBhvr>
                                            <p:cTn id="290" dur="500" fill="hold"/>
                                            <p:tgtEl>
                                              <p:spTgt spid="17"/>
                                            </p:tgtEl>
                                            <p:attrNameLst>
                                              <p:attrName>ppt_h</p:attrName>
                                            </p:attrNameLst>
                                          </p:cBhvr>
                                          <p:tavLst>
                                            <p:tav tm="0">
                                              <p:val>
                                                <p:fltVal val="0"/>
                                              </p:val>
                                            </p:tav>
                                            <p:tav tm="100000">
                                              <p:val>
                                                <p:strVal val="#ppt_h"/>
                                              </p:val>
                                            </p:tav>
                                          </p:tavLst>
                                        </p:anim>
                                        <p:animEffect transition="in" filter="fade">
                                          <p:cBhvr>
                                            <p:cTn id="291" dur="500"/>
                                            <p:tgtEl>
                                              <p:spTgt spid="17"/>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15"/>
                                            </p:tgtEl>
                                            <p:attrNameLst>
                                              <p:attrName>style.visibility</p:attrName>
                                            </p:attrNameLst>
                                          </p:cBhvr>
                                          <p:to>
                                            <p:strVal val="visible"/>
                                          </p:to>
                                        </p:set>
                                        <p:anim calcmode="lin" valueType="num">
                                          <p:cBhvr>
                                            <p:cTn id="294" dur="500" fill="hold"/>
                                            <p:tgtEl>
                                              <p:spTgt spid="15"/>
                                            </p:tgtEl>
                                            <p:attrNameLst>
                                              <p:attrName>ppt_w</p:attrName>
                                            </p:attrNameLst>
                                          </p:cBhvr>
                                          <p:tavLst>
                                            <p:tav tm="0">
                                              <p:val>
                                                <p:fltVal val="0"/>
                                              </p:val>
                                            </p:tav>
                                            <p:tav tm="100000">
                                              <p:val>
                                                <p:strVal val="#ppt_w"/>
                                              </p:val>
                                            </p:tav>
                                          </p:tavLst>
                                        </p:anim>
                                        <p:anim calcmode="lin" valueType="num">
                                          <p:cBhvr>
                                            <p:cTn id="295" dur="500" fill="hold"/>
                                            <p:tgtEl>
                                              <p:spTgt spid="15"/>
                                            </p:tgtEl>
                                            <p:attrNameLst>
                                              <p:attrName>ppt_h</p:attrName>
                                            </p:attrNameLst>
                                          </p:cBhvr>
                                          <p:tavLst>
                                            <p:tav tm="0">
                                              <p:val>
                                                <p:fltVal val="0"/>
                                              </p:val>
                                            </p:tav>
                                            <p:tav tm="100000">
                                              <p:val>
                                                <p:strVal val="#ppt_h"/>
                                              </p:val>
                                            </p:tav>
                                          </p:tavLst>
                                        </p:anim>
                                        <p:animEffect transition="in" filter="fade">
                                          <p:cBhvr>
                                            <p:cTn id="296" dur="500"/>
                                            <p:tgtEl>
                                              <p:spTgt spid="15"/>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19"/>
                                            </p:tgtEl>
                                            <p:attrNameLst>
                                              <p:attrName>style.visibility</p:attrName>
                                            </p:attrNameLst>
                                          </p:cBhvr>
                                          <p:to>
                                            <p:strVal val="visible"/>
                                          </p:to>
                                        </p:set>
                                        <p:anim calcmode="lin" valueType="num">
                                          <p:cBhvr>
                                            <p:cTn id="299" dur="500" fill="hold"/>
                                            <p:tgtEl>
                                              <p:spTgt spid="19"/>
                                            </p:tgtEl>
                                            <p:attrNameLst>
                                              <p:attrName>ppt_w</p:attrName>
                                            </p:attrNameLst>
                                          </p:cBhvr>
                                          <p:tavLst>
                                            <p:tav tm="0">
                                              <p:val>
                                                <p:fltVal val="0"/>
                                              </p:val>
                                            </p:tav>
                                            <p:tav tm="100000">
                                              <p:val>
                                                <p:strVal val="#ppt_w"/>
                                              </p:val>
                                            </p:tav>
                                          </p:tavLst>
                                        </p:anim>
                                        <p:anim calcmode="lin" valueType="num">
                                          <p:cBhvr>
                                            <p:cTn id="300" dur="500" fill="hold"/>
                                            <p:tgtEl>
                                              <p:spTgt spid="19"/>
                                            </p:tgtEl>
                                            <p:attrNameLst>
                                              <p:attrName>ppt_h</p:attrName>
                                            </p:attrNameLst>
                                          </p:cBhvr>
                                          <p:tavLst>
                                            <p:tav tm="0">
                                              <p:val>
                                                <p:fltVal val="0"/>
                                              </p:val>
                                            </p:tav>
                                            <p:tav tm="100000">
                                              <p:val>
                                                <p:strVal val="#ppt_h"/>
                                              </p:val>
                                            </p:tav>
                                          </p:tavLst>
                                        </p:anim>
                                        <p:animEffect transition="in" filter="fade">
                                          <p:cBhvr>
                                            <p:cTn id="301" dur="500"/>
                                            <p:tgtEl>
                                              <p:spTgt spid="19"/>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8"/>
                                            </p:tgtEl>
                                            <p:attrNameLst>
                                              <p:attrName>style.visibility</p:attrName>
                                            </p:attrNameLst>
                                          </p:cBhvr>
                                          <p:to>
                                            <p:strVal val="visible"/>
                                          </p:to>
                                        </p:set>
                                        <p:anim calcmode="lin" valueType="num">
                                          <p:cBhvr>
                                            <p:cTn id="304" dur="500" fill="hold"/>
                                            <p:tgtEl>
                                              <p:spTgt spid="8"/>
                                            </p:tgtEl>
                                            <p:attrNameLst>
                                              <p:attrName>ppt_w</p:attrName>
                                            </p:attrNameLst>
                                          </p:cBhvr>
                                          <p:tavLst>
                                            <p:tav tm="0">
                                              <p:val>
                                                <p:fltVal val="0"/>
                                              </p:val>
                                            </p:tav>
                                            <p:tav tm="100000">
                                              <p:val>
                                                <p:strVal val="#ppt_w"/>
                                              </p:val>
                                            </p:tav>
                                          </p:tavLst>
                                        </p:anim>
                                        <p:anim calcmode="lin" valueType="num">
                                          <p:cBhvr>
                                            <p:cTn id="305" dur="500" fill="hold"/>
                                            <p:tgtEl>
                                              <p:spTgt spid="8"/>
                                            </p:tgtEl>
                                            <p:attrNameLst>
                                              <p:attrName>ppt_h</p:attrName>
                                            </p:attrNameLst>
                                          </p:cBhvr>
                                          <p:tavLst>
                                            <p:tav tm="0">
                                              <p:val>
                                                <p:fltVal val="0"/>
                                              </p:val>
                                            </p:tav>
                                            <p:tav tm="100000">
                                              <p:val>
                                                <p:strVal val="#ppt_h"/>
                                              </p:val>
                                            </p:tav>
                                          </p:tavLst>
                                        </p:anim>
                                        <p:animEffect transition="in" filter="fade">
                                          <p:cBhvr>
                                            <p:cTn id="306" dur="500"/>
                                            <p:tgtEl>
                                              <p:spTgt spid="8"/>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7"/>
                                            </p:tgtEl>
                                            <p:attrNameLst>
                                              <p:attrName>style.visibility</p:attrName>
                                            </p:attrNameLst>
                                          </p:cBhvr>
                                          <p:to>
                                            <p:strVal val="visible"/>
                                          </p:to>
                                        </p:set>
                                        <p:anim calcmode="lin" valueType="num">
                                          <p:cBhvr>
                                            <p:cTn id="309" dur="500" fill="hold"/>
                                            <p:tgtEl>
                                              <p:spTgt spid="7"/>
                                            </p:tgtEl>
                                            <p:attrNameLst>
                                              <p:attrName>ppt_w</p:attrName>
                                            </p:attrNameLst>
                                          </p:cBhvr>
                                          <p:tavLst>
                                            <p:tav tm="0">
                                              <p:val>
                                                <p:fltVal val="0"/>
                                              </p:val>
                                            </p:tav>
                                            <p:tav tm="100000">
                                              <p:val>
                                                <p:strVal val="#ppt_w"/>
                                              </p:val>
                                            </p:tav>
                                          </p:tavLst>
                                        </p:anim>
                                        <p:anim calcmode="lin" valueType="num">
                                          <p:cBhvr>
                                            <p:cTn id="310" dur="500" fill="hold"/>
                                            <p:tgtEl>
                                              <p:spTgt spid="7"/>
                                            </p:tgtEl>
                                            <p:attrNameLst>
                                              <p:attrName>ppt_h</p:attrName>
                                            </p:attrNameLst>
                                          </p:cBhvr>
                                          <p:tavLst>
                                            <p:tav tm="0">
                                              <p:val>
                                                <p:fltVal val="0"/>
                                              </p:val>
                                            </p:tav>
                                            <p:tav tm="100000">
                                              <p:val>
                                                <p:strVal val="#ppt_h"/>
                                              </p:val>
                                            </p:tav>
                                          </p:tavLst>
                                        </p:anim>
                                        <p:animEffect transition="in" filter="fade">
                                          <p:cBhvr>
                                            <p:cTn id="311" dur="500"/>
                                            <p:tgtEl>
                                              <p:spTgt spid="7"/>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16"/>
                                            </p:tgtEl>
                                            <p:attrNameLst>
                                              <p:attrName>style.visibility</p:attrName>
                                            </p:attrNameLst>
                                          </p:cBhvr>
                                          <p:to>
                                            <p:strVal val="visible"/>
                                          </p:to>
                                        </p:set>
                                        <p:anim calcmode="lin" valueType="num">
                                          <p:cBhvr>
                                            <p:cTn id="314" dur="500" fill="hold"/>
                                            <p:tgtEl>
                                              <p:spTgt spid="16"/>
                                            </p:tgtEl>
                                            <p:attrNameLst>
                                              <p:attrName>ppt_w</p:attrName>
                                            </p:attrNameLst>
                                          </p:cBhvr>
                                          <p:tavLst>
                                            <p:tav tm="0">
                                              <p:val>
                                                <p:fltVal val="0"/>
                                              </p:val>
                                            </p:tav>
                                            <p:tav tm="100000">
                                              <p:val>
                                                <p:strVal val="#ppt_w"/>
                                              </p:val>
                                            </p:tav>
                                          </p:tavLst>
                                        </p:anim>
                                        <p:anim calcmode="lin" valueType="num">
                                          <p:cBhvr>
                                            <p:cTn id="315" dur="500" fill="hold"/>
                                            <p:tgtEl>
                                              <p:spTgt spid="16"/>
                                            </p:tgtEl>
                                            <p:attrNameLst>
                                              <p:attrName>ppt_h</p:attrName>
                                            </p:attrNameLst>
                                          </p:cBhvr>
                                          <p:tavLst>
                                            <p:tav tm="0">
                                              <p:val>
                                                <p:fltVal val="0"/>
                                              </p:val>
                                            </p:tav>
                                            <p:tav tm="100000">
                                              <p:val>
                                                <p:strVal val="#ppt_h"/>
                                              </p:val>
                                            </p:tav>
                                          </p:tavLst>
                                        </p:anim>
                                        <p:animEffect transition="in" filter="fade">
                                          <p:cBhvr>
                                            <p:cTn id="316" dur="500"/>
                                            <p:tgtEl>
                                              <p:spTgt spid="16"/>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14"/>
                                            </p:tgtEl>
                                            <p:attrNameLst>
                                              <p:attrName>style.visibility</p:attrName>
                                            </p:attrNameLst>
                                          </p:cBhvr>
                                          <p:to>
                                            <p:strVal val="visible"/>
                                          </p:to>
                                        </p:set>
                                        <p:anim calcmode="lin" valueType="num">
                                          <p:cBhvr>
                                            <p:cTn id="319" dur="500" fill="hold"/>
                                            <p:tgtEl>
                                              <p:spTgt spid="14"/>
                                            </p:tgtEl>
                                            <p:attrNameLst>
                                              <p:attrName>ppt_w</p:attrName>
                                            </p:attrNameLst>
                                          </p:cBhvr>
                                          <p:tavLst>
                                            <p:tav tm="0">
                                              <p:val>
                                                <p:fltVal val="0"/>
                                              </p:val>
                                            </p:tav>
                                            <p:tav tm="100000">
                                              <p:val>
                                                <p:strVal val="#ppt_w"/>
                                              </p:val>
                                            </p:tav>
                                          </p:tavLst>
                                        </p:anim>
                                        <p:anim calcmode="lin" valueType="num">
                                          <p:cBhvr>
                                            <p:cTn id="320" dur="500" fill="hold"/>
                                            <p:tgtEl>
                                              <p:spTgt spid="14"/>
                                            </p:tgtEl>
                                            <p:attrNameLst>
                                              <p:attrName>ppt_h</p:attrName>
                                            </p:attrNameLst>
                                          </p:cBhvr>
                                          <p:tavLst>
                                            <p:tav tm="0">
                                              <p:val>
                                                <p:fltVal val="0"/>
                                              </p:val>
                                            </p:tav>
                                            <p:tav tm="100000">
                                              <p:val>
                                                <p:strVal val="#ppt_h"/>
                                              </p:val>
                                            </p:tav>
                                          </p:tavLst>
                                        </p:anim>
                                        <p:animEffect transition="in" filter="fade">
                                          <p:cBhvr>
                                            <p:cTn id="321" dur="500"/>
                                            <p:tgtEl>
                                              <p:spTgt spid="14"/>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500"/>
                                </p:stCondLst>
                                <p:childTnLst>
                                  <p:par>
                                    <p:cTn id="328" presetID="22" presetClass="entr" presetSubtype="4" fill="hold" nodeType="afterEffect">
                                      <p:stCondLst>
                                        <p:cond delay="0"/>
                                      </p:stCondLst>
                                      <p:childTnLst>
                                        <p:set>
                                          <p:cBhvr>
                                            <p:cTn id="329" dur="1" fill="hold">
                                              <p:stCondLst>
                                                <p:cond delay="0"/>
                                              </p:stCondLst>
                                            </p:cTn>
                                            <p:tgtEl>
                                              <p:spTgt spid="80"/>
                                            </p:tgtEl>
                                            <p:attrNameLst>
                                              <p:attrName>style.visibility</p:attrName>
                                            </p:attrNameLst>
                                          </p:cBhvr>
                                          <p:to>
                                            <p:strVal val="visible"/>
                                          </p:to>
                                        </p:set>
                                        <p:animEffect transition="in" filter="wipe(down)">
                                          <p:cBhvr>
                                            <p:cTn id="330" dur="500"/>
                                            <p:tgtEl>
                                              <p:spTgt spid="80"/>
                                            </p:tgtEl>
                                          </p:cBhvr>
                                        </p:animEffect>
                                      </p:childTnLst>
                                    </p:cTn>
                                  </p:par>
                                </p:childTnLst>
                              </p:cTn>
                            </p:par>
                            <p:par>
                              <p:cTn id="331" fill="hold">
                                <p:stCondLst>
                                  <p:cond delay="2000"/>
                                </p:stCondLst>
                                <p:childTnLst>
                                  <p:par>
                                    <p:cTn id="332" presetID="16" presetClass="entr" presetSubtype="37" fill="hold" nodeType="afterEffect">
                                      <p:stCondLst>
                                        <p:cond delay="0"/>
                                      </p:stCondLst>
                                      <p:childTnLst>
                                        <p:set>
                                          <p:cBhvr>
                                            <p:cTn id="333" dur="1" fill="hold">
                                              <p:stCondLst>
                                                <p:cond delay="0"/>
                                              </p:stCondLst>
                                            </p:cTn>
                                            <p:tgtEl>
                                              <p:spTgt spid="121"/>
                                            </p:tgtEl>
                                            <p:attrNameLst>
                                              <p:attrName>style.visibility</p:attrName>
                                            </p:attrNameLst>
                                          </p:cBhvr>
                                          <p:to>
                                            <p:strVal val="visible"/>
                                          </p:to>
                                        </p:set>
                                        <p:animEffect transition="in" filter="barn(outVertical)">
                                          <p:cBhvr>
                                            <p:cTn id="334" dur="500"/>
                                            <p:tgtEl>
                                              <p:spTgt spid="121"/>
                                            </p:tgtEl>
                                          </p:cBhvr>
                                        </p:animEffect>
                                      </p:childTnLst>
                                    </p:cTn>
                                  </p:par>
                                  <p:par>
                                    <p:cTn id="335" presetID="16" presetClass="entr" presetSubtype="37" fill="hold" nodeType="withEffect">
                                      <p:stCondLst>
                                        <p:cond delay="0"/>
                                      </p:stCondLst>
                                      <p:childTnLst>
                                        <p:set>
                                          <p:cBhvr>
                                            <p:cTn id="336" dur="1" fill="hold">
                                              <p:stCondLst>
                                                <p:cond delay="0"/>
                                              </p:stCondLst>
                                            </p:cTn>
                                            <p:tgtEl>
                                              <p:spTgt spid="122"/>
                                            </p:tgtEl>
                                            <p:attrNameLst>
                                              <p:attrName>style.visibility</p:attrName>
                                            </p:attrNameLst>
                                          </p:cBhvr>
                                          <p:to>
                                            <p:strVal val="visible"/>
                                          </p:to>
                                        </p:set>
                                        <p:animEffect transition="in" filter="barn(outVertical)">
                                          <p:cBhvr>
                                            <p:cTn id="337" dur="500"/>
                                            <p:tgtEl>
                                              <p:spTgt spid="122"/>
                                            </p:tgtEl>
                                          </p:cBhvr>
                                        </p:animEffect>
                                      </p:childTnLst>
                                    </p:cTn>
                                  </p:par>
                                  <p:par>
                                    <p:cTn id="338" presetID="16" presetClass="entr" presetSubtype="37" fill="hold" nodeType="withEffect">
                                      <p:stCondLst>
                                        <p:cond delay="0"/>
                                      </p:stCondLst>
                                      <p:childTnLst>
                                        <p:set>
                                          <p:cBhvr>
                                            <p:cTn id="339" dur="1" fill="hold">
                                              <p:stCondLst>
                                                <p:cond delay="0"/>
                                              </p:stCondLst>
                                            </p:cTn>
                                            <p:tgtEl>
                                              <p:spTgt spid="123"/>
                                            </p:tgtEl>
                                            <p:attrNameLst>
                                              <p:attrName>style.visibility</p:attrName>
                                            </p:attrNameLst>
                                          </p:cBhvr>
                                          <p:to>
                                            <p:strVal val="visible"/>
                                          </p:to>
                                        </p:set>
                                        <p:animEffect transition="in" filter="barn(outVertical)">
                                          <p:cBhvr>
                                            <p:cTn id="340" dur="500"/>
                                            <p:tgtEl>
                                              <p:spTgt spid="123"/>
                                            </p:tgtEl>
                                          </p:cBhvr>
                                        </p:animEffect>
                                      </p:childTnLst>
                                    </p:cTn>
                                  </p:par>
                                </p:childTnLst>
                              </p:cTn>
                            </p:par>
                            <p:par>
                              <p:cTn id="341" fill="hold">
                                <p:stCondLst>
                                  <p:cond delay="2500"/>
                                </p:stCondLst>
                                <p:childTnLst>
                                  <p:par>
                                    <p:cTn id="342" presetID="2" presetClass="entr" presetSubtype="8" fill="hold" nodeType="afterEffect" p14:presetBounceEnd="50000">
                                      <p:stCondLst>
                                        <p:cond delay="0"/>
                                      </p:stCondLst>
                                      <p:childTnLst>
                                        <p:set>
                                          <p:cBhvr>
                                            <p:cTn id="343" dur="1" fill="hold">
                                              <p:stCondLst>
                                                <p:cond delay="0"/>
                                              </p:stCondLst>
                                            </p:cTn>
                                            <p:tgtEl>
                                              <p:spTgt spid="62"/>
                                            </p:tgtEl>
                                            <p:attrNameLst>
                                              <p:attrName>style.visibility</p:attrName>
                                            </p:attrNameLst>
                                          </p:cBhvr>
                                          <p:to>
                                            <p:strVal val="visible"/>
                                          </p:to>
                                        </p:set>
                                        <p:anim calcmode="lin" valueType="num" p14:bounceEnd="50000">
                                          <p:cBhvr additive="base">
                                            <p:cTn id="344" dur="1000" fill="hold"/>
                                            <p:tgtEl>
                                              <p:spTgt spid="62"/>
                                            </p:tgtEl>
                                            <p:attrNameLst>
                                              <p:attrName>ppt_x</p:attrName>
                                            </p:attrNameLst>
                                          </p:cBhvr>
                                          <p:tavLst>
                                            <p:tav tm="0">
                                              <p:val>
                                                <p:strVal val="0-#ppt_w/2"/>
                                              </p:val>
                                            </p:tav>
                                            <p:tav tm="100000">
                                              <p:val>
                                                <p:strVal val="#ppt_x"/>
                                              </p:val>
                                            </p:tav>
                                          </p:tavLst>
                                        </p:anim>
                                        <p:anim calcmode="lin" valueType="num" p14:bounceEnd="50000">
                                          <p:cBhvr additive="base">
                                            <p:cTn id="345" dur="1000" fill="hold"/>
                                            <p:tgtEl>
                                              <p:spTgt spid="62"/>
                                            </p:tgtEl>
                                            <p:attrNameLst>
                                              <p:attrName>ppt_y</p:attrName>
                                            </p:attrNameLst>
                                          </p:cBhvr>
                                          <p:tavLst>
                                            <p:tav tm="0">
                                              <p:val>
                                                <p:strVal val="#ppt_y"/>
                                              </p:val>
                                            </p:tav>
                                            <p:tav tm="100000">
                                              <p:val>
                                                <p:strVal val="#ppt_y"/>
                                              </p:val>
                                            </p:tav>
                                          </p:tavLst>
                                        </p:anim>
                                      </p:childTnLst>
                                    </p:cTn>
                                  </p:par>
                                  <p:par>
                                    <p:cTn id="346" presetID="2" presetClass="entr" presetSubtype="8" fill="hold" nodeType="withEffect" p14:presetBounceEnd="50000">
                                      <p:stCondLst>
                                        <p:cond delay="250"/>
                                      </p:stCondLst>
                                      <p:childTnLst>
                                        <p:set>
                                          <p:cBhvr>
                                            <p:cTn id="347" dur="1" fill="hold">
                                              <p:stCondLst>
                                                <p:cond delay="0"/>
                                              </p:stCondLst>
                                            </p:cTn>
                                            <p:tgtEl>
                                              <p:spTgt spid="67"/>
                                            </p:tgtEl>
                                            <p:attrNameLst>
                                              <p:attrName>style.visibility</p:attrName>
                                            </p:attrNameLst>
                                          </p:cBhvr>
                                          <p:to>
                                            <p:strVal val="visible"/>
                                          </p:to>
                                        </p:set>
                                        <p:anim calcmode="lin" valueType="num" p14:bounceEnd="50000">
                                          <p:cBhvr additive="base">
                                            <p:cTn id="348" dur="1000" fill="hold"/>
                                            <p:tgtEl>
                                              <p:spTgt spid="67"/>
                                            </p:tgtEl>
                                            <p:attrNameLst>
                                              <p:attrName>ppt_x</p:attrName>
                                            </p:attrNameLst>
                                          </p:cBhvr>
                                          <p:tavLst>
                                            <p:tav tm="0">
                                              <p:val>
                                                <p:strVal val="0-#ppt_w/2"/>
                                              </p:val>
                                            </p:tav>
                                            <p:tav tm="100000">
                                              <p:val>
                                                <p:strVal val="#ppt_x"/>
                                              </p:val>
                                            </p:tav>
                                          </p:tavLst>
                                        </p:anim>
                                        <p:anim calcmode="lin" valueType="num" p14:bounceEnd="50000">
                                          <p:cBhvr additive="base">
                                            <p:cTn id="349" dur="1000" fill="hold"/>
                                            <p:tgtEl>
                                              <p:spTgt spid="67"/>
                                            </p:tgtEl>
                                            <p:attrNameLst>
                                              <p:attrName>ppt_y</p:attrName>
                                            </p:attrNameLst>
                                          </p:cBhvr>
                                          <p:tavLst>
                                            <p:tav tm="0">
                                              <p:val>
                                                <p:strVal val="#ppt_y"/>
                                              </p:val>
                                            </p:tav>
                                            <p:tav tm="100000">
                                              <p:val>
                                                <p:strVal val="#ppt_y"/>
                                              </p:val>
                                            </p:tav>
                                          </p:tavLst>
                                        </p:anim>
                                      </p:childTnLst>
                                    </p:cTn>
                                  </p:par>
                                  <p:par>
                                    <p:cTn id="350" presetID="2" presetClass="entr" presetSubtype="8" fill="hold" nodeType="withEffect" p14:presetBounceEnd="50000">
                                      <p:stCondLst>
                                        <p:cond delay="500"/>
                                      </p:stCondLst>
                                      <p:childTnLst>
                                        <p:set>
                                          <p:cBhvr>
                                            <p:cTn id="351" dur="1" fill="hold">
                                              <p:stCondLst>
                                                <p:cond delay="0"/>
                                              </p:stCondLst>
                                            </p:cTn>
                                            <p:tgtEl>
                                              <p:spTgt spid="72"/>
                                            </p:tgtEl>
                                            <p:attrNameLst>
                                              <p:attrName>style.visibility</p:attrName>
                                            </p:attrNameLst>
                                          </p:cBhvr>
                                          <p:to>
                                            <p:strVal val="visible"/>
                                          </p:to>
                                        </p:set>
                                        <p:anim calcmode="lin" valueType="num" p14:bounceEnd="50000">
                                          <p:cBhvr additive="base">
                                            <p:cTn id="352" dur="1000" fill="hold"/>
                                            <p:tgtEl>
                                              <p:spTgt spid="72"/>
                                            </p:tgtEl>
                                            <p:attrNameLst>
                                              <p:attrName>ppt_x</p:attrName>
                                            </p:attrNameLst>
                                          </p:cBhvr>
                                          <p:tavLst>
                                            <p:tav tm="0">
                                              <p:val>
                                                <p:strVal val="0-#ppt_w/2"/>
                                              </p:val>
                                            </p:tav>
                                            <p:tav tm="100000">
                                              <p:val>
                                                <p:strVal val="#ppt_x"/>
                                              </p:val>
                                            </p:tav>
                                          </p:tavLst>
                                        </p:anim>
                                        <p:anim calcmode="lin" valueType="num" p14:bounceEnd="50000">
                                          <p:cBhvr additive="base">
                                            <p:cTn id="353" dur="1000" fill="hold"/>
                                            <p:tgtEl>
                                              <p:spTgt spid="72"/>
                                            </p:tgtEl>
                                            <p:attrNameLst>
                                              <p:attrName>ppt_y</p:attrName>
                                            </p:attrNameLst>
                                          </p:cBhvr>
                                          <p:tavLst>
                                            <p:tav tm="0">
                                              <p:val>
                                                <p:strVal val="#ppt_y"/>
                                              </p:val>
                                            </p:tav>
                                            <p:tav tm="100000">
                                              <p:val>
                                                <p:strVal val="#ppt_y"/>
                                              </p:val>
                                            </p:tav>
                                          </p:tavLst>
                                        </p:anim>
                                      </p:childTnLst>
                                    </p:cTn>
                                  </p:par>
                                  <p:par>
                                    <p:cTn id="354" presetID="10" presetClass="entr" presetSubtype="0" fill="hold" grpId="0" nodeType="withEffect">
                                      <p:stCondLst>
                                        <p:cond delay="1500"/>
                                      </p:stCondLst>
                                      <p:childTnLst>
                                        <p:set>
                                          <p:cBhvr>
                                            <p:cTn id="355" dur="1" fill="hold">
                                              <p:stCondLst>
                                                <p:cond delay="0"/>
                                              </p:stCondLst>
                                            </p:cTn>
                                            <p:tgtEl>
                                              <p:spTgt spid="61"/>
                                            </p:tgtEl>
                                            <p:attrNameLst>
                                              <p:attrName>style.visibility</p:attrName>
                                            </p:attrNameLst>
                                          </p:cBhvr>
                                          <p:to>
                                            <p:strVal val="visible"/>
                                          </p:to>
                                        </p:set>
                                        <p:animEffect transition="in" filter="fade">
                                          <p:cBhvr>
                                            <p:cTn id="356" dur="500"/>
                                            <p:tgtEl>
                                              <p:spTgt spid="61"/>
                                            </p:tgtEl>
                                          </p:cBhvr>
                                        </p:animEffect>
                                      </p:childTnLst>
                                    </p:cTn>
                                  </p:par>
                                  <p:par>
                                    <p:cTn id="357" presetID="10" presetClass="entr" presetSubtype="0" fill="hold" grpId="0" nodeType="withEffect">
                                      <p:stCondLst>
                                        <p:cond delay="1500"/>
                                      </p:stCondLst>
                                      <p:childTnLst>
                                        <p:set>
                                          <p:cBhvr>
                                            <p:cTn id="358" dur="1" fill="hold">
                                              <p:stCondLst>
                                                <p:cond delay="0"/>
                                              </p:stCondLst>
                                            </p:cTn>
                                            <p:tgtEl>
                                              <p:spTgt spid="60"/>
                                            </p:tgtEl>
                                            <p:attrNameLst>
                                              <p:attrName>style.visibility</p:attrName>
                                            </p:attrNameLst>
                                          </p:cBhvr>
                                          <p:to>
                                            <p:strVal val="visible"/>
                                          </p:to>
                                        </p:set>
                                        <p:animEffect transition="in" filter="fade">
                                          <p:cBhvr>
                                            <p:cTn id="359" dur="500"/>
                                            <p:tgtEl>
                                              <p:spTgt spid="60"/>
                                            </p:tgtEl>
                                          </p:cBhvr>
                                        </p:animEffect>
                                      </p:childTnLst>
                                    </p:cTn>
                                  </p:par>
                                  <p:par>
                                    <p:cTn id="360" presetID="10" presetClass="entr" presetSubtype="0" fill="hold" grpId="0" nodeType="withEffect">
                                      <p:stCondLst>
                                        <p:cond delay="1500"/>
                                      </p:stCondLst>
                                      <p:childTnLst>
                                        <p:set>
                                          <p:cBhvr>
                                            <p:cTn id="361" dur="1" fill="hold">
                                              <p:stCondLst>
                                                <p:cond delay="0"/>
                                              </p:stCondLst>
                                            </p:cTn>
                                            <p:tgtEl>
                                              <p:spTgt spid="66"/>
                                            </p:tgtEl>
                                            <p:attrNameLst>
                                              <p:attrName>style.visibility</p:attrName>
                                            </p:attrNameLst>
                                          </p:cBhvr>
                                          <p:to>
                                            <p:strVal val="visible"/>
                                          </p:to>
                                        </p:set>
                                        <p:animEffect transition="in" filter="fade">
                                          <p:cBhvr>
                                            <p:cTn id="362" dur="500"/>
                                            <p:tgtEl>
                                              <p:spTgt spid="66"/>
                                            </p:tgtEl>
                                          </p:cBhvr>
                                        </p:animEffect>
                                      </p:childTnLst>
                                    </p:cTn>
                                  </p:par>
                                  <p:par>
                                    <p:cTn id="363" presetID="10" presetClass="entr" presetSubtype="0" fill="hold" grpId="0" nodeType="withEffect">
                                      <p:stCondLst>
                                        <p:cond delay="1500"/>
                                      </p:stCondLst>
                                      <p:childTnLst>
                                        <p:set>
                                          <p:cBhvr>
                                            <p:cTn id="364" dur="1" fill="hold">
                                              <p:stCondLst>
                                                <p:cond delay="0"/>
                                              </p:stCondLst>
                                            </p:cTn>
                                            <p:tgtEl>
                                              <p:spTgt spid="65"/>
                                            </p:tgtEl>
                                            <p:attrNameLst>
                                              <p:attrName>style.visibility</p:attrName>
                                            </p:attrNameLst>
                                          </p:cBhvr>
                                          <p:to>
                                            <p:strVal val="visible"/>
                                          </p:to>
                                        </p:set>
                                        <p:animEffect transition="in" filter="fade">
                                          <p:cBhvr>
                                            <p:cTn id="365" dur="500"/>
                                            <p:tgtEl>
                                              <p:spTgt spid="65"/>
                                            </p:tgtEl>
                                          </p:cBhvr>
                                        </p:animEffect>
                                      </p:childTnLst>
                                    </p:cTn>
                                  </p:par>
                                  <p:par>
                                    <p:cTn id="366" presetID="10" presetClass="entr" presetSubtype="0" fill="hold" grpId="0" nodeType="withEffect">
                                      <p:stCondLst>
                                        <p:cond delay="1500"/>
                                      </p:stCondLst>
                                      <p:childTnLst>
                                        <p:set>
                                          <p:cBhvr>
                                            <p:cTn id="367" dur="1" fill="hold">
                                              <p:stCondLst>
                                                <p:cond delay="0"/>
                                              </p:stCondLst>
                                            </p:cTn>
                                            <p:tgtEl>
                                              <p:spTgt spid="71"/>
                                            </p:tgtEl>
                                            <p:attrNameLst>
                                              <p:attrName>style.visibility</p:attrName>
                                            </p:attrNameLst>
                                          </p:cBhvr>
                                          <p:to>
                                            <p:strVal val="visible"/>
                                          </p:to>
                                        </p:set>
                                        <p:animEffect transition="in" filter="fade">
                                          <p:cBhvr>
                                            <p:cTn id="368" dur="500"/>
                                            <p:tgtEl>
                                              <p:spTgt spid="71"/>
                                            </p:tgtEl>
                                          </p:cBhvr>
                                        </p:animEffect>
                                      </p:childTnLst>
                                    </p:cTn>
                                  </p:par>
                                  <p:par>
                                    <p:cTn id="369" presetID="10" presetClass="entr" presetSubtype="0" fill="hold" grpId="0" nodeType="withEffect">
                                      <p:stCondLst>
                                        <p:cond delay="1500"/>
                                      </p:stCondLst>
                                      <p:childTnLst>
                                        <p:set>
                                          <p:cBhvr>
                                            <p:cTn id="370" dur="1" fill="hold">
                                              <p:stCondLst>
                                                <p:cond delay="0"/>
                                              </p:stCondLst>
                                            </p:cTn>
                                            <p:tgtEl>
                                              <p:spTgt spid="70"/>
                                            </p:tgtEl>
                                            <p:attrNameLst>
                                              <p:attrName>style.visibility</p:attrName>
                                            </p:attrNameLst>
                                          </p:cBhvr>
                                          <p:to>
                                            <p:strVal val="visible"/>
                                          </p:to>
                                        </p:set>
                                        <p:animEffect transition="in" filter="fade">
                                          <p:cBhvr>
                                            <p:cTn id="37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4" grpId="0" animBg="1"/>
          <p:bldP spid="15" grpId="0" animBg="1"/>
          <p:bldP spid="16" grpId="0" animBg="1"/>
          <p:bldP spid="17" grpId="0" animBg="1"/>
          <p:bldP spid="18" grpId="0" animBg="1"/>
          <p:bldP spid="1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8" grpId="0"/>
          <p:bldP spid="58" grpId="1"/>
          <p:bldP spid="60" grpId="0"/>
          <p:bldP spid="61" grpId="0"/>
          <p:bldP spid="65" grpId="0"/>
          <p:bldP spid="66" grpId="0"/>
          <p:bldP spid="70" grpId="0"/>
          <p:bldP spid="7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1000" fill="hold"/>
                                            <p:tgtEl>
                                              <p:spTgt spid="59"/>
                                            </p:tgtEl>
                                            <p:attrNameLst>
                                              <p:attrName>ppt_w</p:attrName>
                                            </p:attrNameLst>
                                          </p:cBhvr>
                                          <p:tavLst>
                                            <p:tav tm="0">
                                              <p:val>
                                                <p:fltVal val="0"/>
                                              </p:val>
                                            </p:tav>
                                            <p:tav tm="100000">
                                              <p:val>
                                                <p:strVal val="#ppt_w"/>
                                              </p:val>
                                            </p:tav>
                                          </p:tavLst>
                                        </p:anim>
                                        <p:anim calcmode="lin" valueType="num">
                                          <p:cBhvr>
                                            <p:cTn id="8" dur="1000" fill="hold"/>
                                            <p:tgtEl>
                                              <p:spTgt spid="59"/>
                                            </p:tgtEl>
                                            <p:attrNameLst>
                                              <p:attrName>ppt_h</p:attrName>
                                            </p:attrNameLst>
                                          </p:cBhvr>
                                          <p:tavLst>
                                            <p:tav tm="0">
                                              <p:val>
                                                <p:fltVal val="0"/>
                                              </p:val>
                                            </p:tav>
                                            <p:tav tm="100000">
                                              <p:val>
                                                <p:strVal val="#ppt_h"/>
                                              </p:val>
                                            </p:tav>
                                          </p:tavLst>
                                        </p:anim>
                                        <p:anim calcmode="lin" valueType="num">
                                          <p:cBhvr>
                                            <p:cTn id="9" dur="1000" fill="hold"/>
                                            <p:tgtEl>
                                              <p:spTgt spid="59"/>
                                            </p:tgtEl>
                                            <p:attrNameLst>
                                              <p:attrName>style.rotation</p:attrName>
                                            </p:attrNameLst>
                                          </p:cBhvr>
                                          <p:tavLst>
                                            <p:tav tm="0">
                                              <p:val>
                                                <p:fltVal val="90"/>
                                              </p:val>
                                            </p:tav>
                                            <p:tav tm="100000">
                                              <p:val>
                                                <p:fltVal val="0"/>
                                              </p:val>
                                            </p:tav>
                                          </p:tavLst>
                                        </p:anim>
                                        <p:animEffect transition="in" filter="fade">
                                          <p:cBhvr>
                                            <p:cTn id="10" dur="1000"/>
                                            <p:tgtEl>
                                              <p:spTgt spid="5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8"/>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7"/>
                                            </p:tgtEl>
                                            <p:attrNameLst>
                                              <p:attrName>style.visibility</p:attrName>
                                            </p:attrNameLst>
                                          </p:cBhvr>
                                          <p:to>
                                            <p:strVal val="visible"/>
                                          </p:to>
                                        </p:set>
                                        <p:anim calcmode="lin" valueType="num">
                                          <p:cBhvr>
                                            <p:cTn id="18" dur="1000" fill="hold"/>
                                            <p:tgtEl>
                                              <p:spTgt spid="57"/>
                                            </p:tgtEl>
                                            <p:attrNameLst>
                                              <p:attrName>ppt_w</p:attrName>
                                            </p:attrNameLst>
                                          </p:cBhvr>
                                          <p:tavLst>
                                            <p:tav tm="0">
                                              <p:val>
                                                <p:fltVal val="0"/>
                                              </p:val>
                                            </p:tav>
                                            <p:tav tm="100000">
                                              <p:val>
                                                <p:strVal val="#ppt_w"/>
                                              </p:val>
                                            </p:tav>
                                          </p:tavLst>
                                        </p:anim>
                                        <p:anim calcmode="lin" valueType="num">
                                          <p:cBhvr>
                                            <p:cTn id="19" dur="1000" fill="hold"/>
                                            <p:tgtEl>
                                              <p:spTgt spid="57"/>
                                            </p:tgtEl>
                                            <p:attrNameLst>
                                              <p:attrName>ppt_h</p:attrName>
                                            </p:attrNameLst>
                                          </p:cBhvr>
                                          <p:tavLst>
                                            <p:tav tm="0">
                                              <p:val>
                                                <p:fltVal val="0"/>
                                              </p:val>
                                            </p:tav>
                                            <p:tav tm="100000">
                                              <p:val>
                                                <p:strVal val="#ppt_h"/>
                                              </p:val>
                                            </p:tav>
                                          </p:tavLst>
                                        </p:anim>
                                        <p:anim calcmode="lin" valueType="num">
                                          <p:cBhvr>
                                            <p:cTn id="20" dur="1000" fill="hold"/>
                                            <p:tgtEl>
                                              <p:spTgt spid="57"/>
                                            </p:tgtEl>
                                            <p:attrNameLst>
                                              <p:attrName>style.rotation</p:attrName>
                                            </p:attrNameLst>
                                          </p:cBhvr>
                                          <p:tavLst>
                                            <p:tav tm="0">
                                              <p:val>
                                                <p:fltVal val="90"/>
                                              </p:val>
                                            </p:tav>
                                            <p:tav tm="100000">
                                              <p:val>
                                                <p:fltVal val="0"/>
                                              </p:val>
                                            </p:tav>
                                          </p:tavLst>
                                        </p:anim>
                                        <p:animEffect transition="in" filter="fade">
                                          <p:cBhvr>
                                            <p:cTn id="21" dur="1000"/>
                                            <p:tgtEl>
                                              <p:spTgt spid="57"/>
                                            </p:tgtEl>
                                          </p:cBhvr>
                                        </p:animEffect>
                                      </p:childTnLst>
                                    </p:cTn>
                                  </p:par>
                                  <p:par>
                                    <p:cTn id="22" presetID="31" presetClass="entr" presetSubtype="0" fill="hold"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1000" fill="hold"/>
                                            <p:tgtEl>
                                              <p:spTgt spid="38"/>
                                            </p:tgtEl>
                                            <p:attrNameLst>
                                              <p:attrName>ppt_w</p:attrName>
                                            </p:attrNameLst>
                                          </p:cBhvr>
                                          <p:tavLst>
                                            <p:tav tm="0">
                                              <p:val>
                                                <p:fltVal val="0"/>
                                              </p:val>
                                            </p:tav>
                                            <p:tav tm="100000">
                                              <p:val>
                                                <p:strVal val="#ppt_w"/>
                                              </p:val>
                                            </p:tav>
                                          </p:tavLst>
                                        </p:anim>
                                        <p:anim calcmode="lin" valueType="num">
                                          <p:cBhvr>
                                            <p:cTn id="25" dur="1000" fill="hold"/>
                                            <p:tgtEl>
                                              <p:spTgt spid="38"/>
                                            </p:tgtEl>
                                            <p:attrNameLst>
                                              <p:attrName>ppt_h</p:attrName>
                                            </p:attrNameLst>
                                          </p:cBhvr>
                                          <p:tavLst>
                                            <p:tav tm="0">
                                              <p:val>
                                                <p:fltVal val="0"/>
                                              </p:val>
                                            </p:tav>
                                            <p:tav tm="100000">
                                              <p:val>
                                                <p:strVal val="#ppt_h"/>
                                              </p:val>
                                            </p:tav>
                                          </p:tavLst>
                                        </p:anim>
                                        <p:anim calcmode="lin" valueType="num">
                                          <p:cBhvr>
                                            <p:cTn id="26" dur="1000" fill="hold"/>
                                            <p:tgtEl>
                                              <p:spTgt spid="38"/>
                                            </p:tgtEl>
                                            <p:attrNameLst>
                                              <p:attrName>style.rotation</p:attrName>
                                            </p:attrNameLst>
                                          </p:cBhvr>
                                          <p:tavLst>
                                            <p:tav tm="0">
                                              <p:val>
                                                <p:fltVal val="90"/>
                                              </p:val>
                                            </p:tav>
                                            <p:tav tm="100000">
                                              <p:val>
                                                <p:fltVal val="0"/>
                                              </p:val>
                                            </p:tav>
                                          </p:tavLst>
                                        </p:anim>
                                        <p:animEffect transition="in" filter="fade">
                                          <p:cBhvr>
                                            <p:cTn id="27" dur="1000"/>
                                            <p:tgtEl>
                                              <p:spTgt spid="38"/>
                                            </p:tgtEl>
                                          </p:cBhvr>
                                        </p:animEffect>
                                      </p:childTnLst>
                                    </p:cTn>
                                  </p:par>
                                  <p:par>
                                    <p:cTn id="28" presetID="31" presetClass="entr" presetSubtype="0"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90"/>
                                              </p:val>
                                            </p:tav>
                                            <p:tav tm="100000">
                                              <p:val>
                                                <p:fltVal val="0"/>
                                              </p:val>
                                            </p:tav>
                                          </p:tavLst>
                                        </p:anim>
                                        <p:animEffect transition="in" filter="fade">
                                          <p:cBhvr>
                                            <p:cTn id="33" dur="1000"/>
                                            <p:tgtEl>
                                              <p:spTgt spid="39"/>
                                            </p:tgtEl>
                                          </p:cBhvr>
                                        </p:animEffect>
                                      </p:childTnLst>
                                    </p:cTn>
                                  </p:par>
                                  <p:par>
                                    <p:cTn id="34" presetID="31" presetClass="entr" presetSubtype="0" fill="hold" nodeType="withEffect">
                                      <p:stCondLst>
                                        <p:cond delay="500"/>
                                      </p:stCondLst>
                                      <p:childTnLst>
                                        <p:set>
                                          <p:cBhvr>
                                            <p:cTn id="35" dur="1" fill="hold">
                                              <p:stCondLst>
                                                <p:cond delay="0"/>
                                              </p:stCondLst>
                                            </p:cTn>
                                            <p:tgtEl>
                                              <p:spTgt spid="37"/>
                                            </p:tgtEl>
                                            <p:attrNameLst>
                                              <p:attrName>style.visibility</p:attrName>
                                            </p:attrNameLst>
                                          </p:cBhvr>
                                          <p:to>
                                            <p:strVal val="visible"/>
                                          </p:to>
                                        </p:set>
                                        <p:anim calcmode="lin" valueType="num">
                                          <p:cBhvr>
                                            <p:cTn id="36" dur="1000" fill="hold"/>
                                            <p:tgtEl>
                                              <p:spTgt spid="37"/>
                                            </p:tgtEl>
                                            <p:attrNameLst>
                                              <p:attrName>ppt_w</p:attrName>
                                            </p:attrNameLst>
                                          </p:cBhvr>
                                          <p:tavLst>
                                            <p:tav tm="0">
                                              <p:val>
                                                <p:fltVal val="0"/>
                                              </p:val>
                                            </p:tav>
                                            <p:tav tm="100000">
                                              <p:val>
                                                <p:strVal val="#ppt_w"/>
                                              </p:val>
                                            </p:tav>
                                          </p:tavLst>
                                        </p:anim>
                                        <p:anim calcmode="lin" valueType="num">
                                          <p:cBhvr>
                                            <p:cTn id="37" dur="1000" fill="hold"/>
                                            <p:tgtEl>
                                              <p:spTgt spid="37"/>
                                            </p:tgtEl>
                                            <p:attrNameLst>
                                              <p:attrName>ppt_h</p:attrName>
                                            </p:attrNameLst>
                                          </p:cBhvr>
                                          <p:tavLst>
                                            <p:tav tm="0">
                                              <p:val>
                                                <p:fltVal val="0"/>
                                              </p:val>
                                            </p:tav>
                                            <p:tav tm="100000">
                                              <p:val>
                                                <p:strVal val="#ppt_h"/>
                                              </p:val>
                                            </p:tav>
                                          </p:tavLst>
                                        </p:anim>
                                        <p:anim calcmode="lin" valueType="num">
                                          <p:cBhvr>
                                            <p:cTn id="38" dur="1000" fill="hold"/>
                                            <p:tgtEl>
                                              <p:spTgt spid="37"/>
                                            </p:tgtEl>
                                            <p:attrNameLst>
                                              <p:attrName>style.rotation</p:attrName>
                                            </p:attrNameLst>
                                          </p:cBhvr>
                                          <p:tavLst>
                                            <p:tav tm="0">
                                              <p:val>
                                                <p:fltVal val="90"/>
                                              </p:val>
                                            </p:tav>
                                            <p:tav tm="100000">
                                              <p:val>
                                                <p:fltVal val="0"/>
                                              </p:val>
                                            </p:tav>
                                          </p:tavLst>
                                        </p:anim>
                                        <p:animEffect transition="in" filter="fade">
                                          <p:cBhvr>
                                            <p:cTn id="39" dur="1000"/>
                                            <p:tgtEl>
                                              <p:spTgt spid="37"/>
                                            </p:tgtEl>
                                          </p:cBhvr>
                                        </p:animEffect>
                                      </p:childTnLst>
                                    </p:cTn>
                                  </p:par>
                                  <p:par>
                                    <p:cTn id="40" presetID="31" presetClass="entr" presetSubtype="0" fill="hold"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fltVal val="0"/>
                                              </p:val>
                                            </p:tav>
                                            <p:tav tm="100000">
                                              <p:val>
                                                <p:strVal val="#ppt_w"/>
                                              </p:val>
                                            </p:tav>
                                          </p:tavLst>
                                        </p:anim>
                                        <p:anim calcmode="lin" valueType="num">
                                          <p:cBhvr>
                                            <p:cTn id="43" dur="1000" fill="hold"/>
                                            <p:tgtEl>
                                              <p:spTgt spid="33"/>
                                            </p:tgtEl>
                                            <p:attrNameLst>
                                              <p:attrName>ppt_h</p:attrName>
                                            </p:attrNameLst>
                                          </p:cBhvr>
                                          <p:tavLst>
                                            <p:tav tm="0">
                                              <p:val>
                                                <p:fltVal val="0"/>
                                              </p:val>
                                            </p:tav>
                                            <p:tav tm="100000">
                                              <p:val>
                                                <p:strVal val="#ppt_h"/>
                                              </p:val>
                                            </p:tav>
                                          </p:tavLst>
                                        </p:anim>
                                        <p:anim calcmode="lin" valueType="num">
                                          <p:cBhvr>
                                            <p:cTn id="44" dur="1000" fill="hold"/>
                                            <p:tgtEl>
                                              <p:spTgt spid="33"/>
                                            </p:tgtEl>
                                            <p:attrNameLst>
                                              <p:attrName>style.rotation</p:attrName>
                                            </p:attrNameLst>
                                          </p:cBhvr>
                                          <p:tavLst>
                                            <p:tav tm="0">
                                              <p:val>
                                                <p:fltVal val="90"/>
                                              </p:val>
                                            </p:tav>
                                            <p:tav tm="100000">
                                              <p:val>
                                                <p:fltVal val="0"/>
                                              </p:val>
                                            </p:tav>
                                          </p:tavLst>
                                        </p:anim>
                                        <p:animEffect transition="in" filter="fade">
                                          <p:cBhvr>
                                            <p:cTn id="45" dur="1000"/>
                                            <p:tgtEl>
                                              <p:spTgt spid="33"/>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30"/>
                                            </p:tgtEl>
                                            <p:attrNameLst>
                                              <p:attrName>style.visibility</p:attrName>
                                            </p:attrNameLst>
                                          </p:cBhvr>
                                          <p:to>
                                            <p:strVal val="visible"/>
                                          </p:to>
                                        </p:set>
                                        <p:anim calcmode="lin" valueType="num">
                                          <p:cBhvr>
                                            <p:cTn id="54" dur="1000" fill="hold"/>
                                            <p:tgtEl>
                                              <p:spTgt spid="30"/>
                                            </p:tgtEl>
                                            <p:attrNameLst>
                                              <p:attrName>ppt_w</p:attrName>
                                            </p:attrNameLst>
                                          </p:cBhvr>
                                          <p:tavLst>
                                            <p:tav tm="0">
                                              <p:val>
                                                <p:fltVal val="0"/>
                                              </p:val>
                                            </p:tav>
                                            <p:tav tm="100000">
                                              <p:val>
                                                <p:strVal val="#ppt_w"/>
                                              </p:val>
                                            </p:tav>
                                          </p:tavLst>
                                        </p:anim>
                                        <p:anim calcmode="lin" valueType="num">
                                          <p:cBhvr>
                                            <p:cTn id="55" dur="1000" fill="hold"/>
                                            <p:tgtEl>
                                              <p:spTgt spid="30"/>
                                            </p:tgtEl>
                                            <p:attrNameLst>
                                              <p:attrName>ppt_h</p:attrName>
                                            </p:attrNameLst>
                                          </p:cBhvr>
                                          <p:tavLst>
                                            <p:tav tm="0">
                                              <p:val>
                                                <p:fltVal val="0"/>
                                              </p:val>
                                            </p:tav>
                                            <p:tav tm="100000">
                                              <p:val>
                                                <p:strVal val="#ppt_h"/>
                                              </p:val>
                                            </p:tav>
                                          </p:tavLst>
                                        </p:anim>
                                        <p:anim calcmode="lin" valueType="num">
                                          <p:cBhvr>
                                            <p:cTn id="56" dur="1000" fill="hold"/>
                                            <p:tgtEl>
                                              <p:spTgt spid="30"/>
                                            </p:tgtEl>
                                            <p:attrNameLst>
                                              <p:attrName>style.rotation</p:attrName>
                                            </p:attrNameLst>
                                          </p:cBhvr>
                                          <p:tavLst>
                                            <p:tav tm="0">
                                              <p:val>
                                                <p:fltVal val="90"/>
                                              </p:val>
                                            </p:tav>
                                            <p:tav tm="100000">
                                              <p:val>
                                                <p:fltVal val="0"/>
                                              </p:val>
                                            </p:tav>
                                          </p:tavLst>
                                        </p:anim>
                                        <p:animEffect transition="in" filter="fade">
                                          <p:cBhvr>
                                            <p:cTn id="57" dur="1000"/>
                                            <p:tgtEl>
                                              <p:spTgt spid="30"/>
                                            </p:tgtEl>
                                          </p:cBhvr>
                                        </p:animEffect>
                                      </p:childTnLst>
                                    </p:cTn>
                                  </p:par>
                                  <p:par>
                                    <p:cTn id="58" presetID="31" presetClass="entr" presetSubtype="0" fill="hold"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1000" fill="hold"/>
                                            <p:tgtEl>
                                              <p:spTgt spid="34"/>
                                            </p:tgtEl>
                                            <p:attrNameLst>
                                              <p:attrName>ppt_w</p:attrName>
                                            </p:attrNameLst>
                                          </p:cBhvr>
                                          <p:tavLst>
                                            <p:tav tm="0">
                                              <p:val>
                                                <p:fltVal val="0"/>
                                              </p:val>
                                            </p:tav>
                                            <p:tav tm="100000">
                                              <p:val>
                                                <p:strVal val="#ppt_w"/>
                                              </p:val>
                                            </p:tav>
                                          </p:tavLst>
                                        </p:anim>
                                        <p:anim calcmode="lin" valueType="num">
                                          <p:cBhvr>
                                            <p:cTn id="61" dur="1000" fill="hold"/>
                                            <p:tgtEl>
                                              <p:spTgt spid="34"/>
                                            </p:tgtEl>
                                            <p:attrNameLst>
                                              <p:attrName>ppt_h</p:attrName>
                                            </p:attrNameLst>
                                          </p:cBhvr>
                                          <p:tavLst>
                                            <p:tav tm="0">
                                              <p:val>
                                                <p:fltVal val="0"/>
                                              </p:val>
                                            </p:tav>
                                            <p:tav tm="100000">
                                              <p:val>
                                                <p:strVal val="#ppt_h"/>
                                              </p:val>
                                            </p:tav>
                                          </p:tavLst>
                                        </p:anim>
                                        <p:anim calcmode="lin" valueType="num">
                                          <p:cBhvr>
                                            <p:cTn id="62" dur="1000" fill="hold"/>
                                            <p:tgtEl>
                                              <p:spTgt spid="34"/>
                                            </p:tgtEl>
                                            <p:attrNameLst>
                                              <p:attrName>style.rotation</p:attrName>
                                            </p:attrNameLst>
                                          </p:cBhvr>
                                          <p:tavLst>
                                            <p:tav tm="0">
                                              <p:val>
                                                <p:fltVal val="90"/>
                                              </p:val>
                                            </p:tav>
                                            <p:tav tm="100000">
                                              <p:val>
                                                <p:fltVal val="0"/>
                                              </p:val>
                                            </p:tav>
                                          </p:tavLst>
                                        </p:anim>
                                        <p:animEffect transition="in" filter="fade">
                                          <p:cBhvr>
                                            <p:cTn id="63" dur="1000"/>
                                            <p:tgtEl>
                                              <p:spTgt spid="34"/>
                                            </p:tgtEl>
                                          </p:cBhvr>
                                        </p:animEffect>
                                      </p:childTnLst>
                                    </p:cTn>
                                  </p:par>
                                  <p:par>
                                    <p:cTn id="64" presetID="31" presetClass="entr" presetSubtype="0" fill="hold" nodeType="withEffect">
                                      <p:stCondLst>
                                        <p:cond delay="500"/>
                                      </p:stCondLst>
                                      <p:childTnLst>
                                        <p:set>
                                          <p:cBhvr>
                                            <p:cTn id="65" dur="1" fill="hold">
                                              <p:stCondLst>
                                                <p:cond delay="0"/>
                                              </p:stCondLst>
                                            </p:cTn>
                                            <p:tgtEl>
                                              <p:spTgt spid="31"/>
                                            </p:tgtEl>
                                            <p:attrNameLst>
                                              <p:attrName>style.visibility</p:attrName>
                                            </p:attrNameLst>
                                          </p:cBhvr>
                                          <p:to>
                                            <p:strVal val="visible"/>
                                          </p:to>
                                        </p:set>
                                        <p:anim calcmode="lin" valueType="num">
                                          <p:cBhvr>
                                            <p:cTn id="66" dur="1000" fill="hold"/>
                                            <p:tgtEl>
                                              <p:spTgt spid="31"/>
                                            </p:tgtEl>
                                            <p:attrNameLst>
                                              <p:attrName>ppt_w</p:attrName>
                                            </p:attrNameLst>
                                          </p:cBhvr>
                                          <p:tavLst>
                                            <p:tav tm="0">
                                              <p:val>
                                                <p:fltVal val="0"/>
                                              </p:val>
                                            </p:tav>
                                            <p:tav tm="100000">
                                              <p:val>
                                                <p:strVal val="#ppt_w"/>
                                              </p:val>
                                            </p:tav>
                                          </p:tavLst>
                                        </p:anim>
                                        <p:anim calcmode="lin" valueType="num">
                                          <p:cBhvr>
                                            <p:cTn id="67" dur="1000" fill="hold"/>
                                            <p:tgtEl>
                                              <p:spTgt spid="31"/>
                                            </p:tgtEl>
                                            <p:attrNameLst>
                                              <p:attrName>ppt_h</p:attrName>
                                            </p:attrNameLst>
                                          </p:cBhvr>
                                          <p:tavLst>
                                            <p:tav tm="0">
                                              <p:val>
                                                <p:fltVal val="0"/>
                                              </p:val>
                                            </p:tav>
                                            <p:tav tm="100000">
                                              <p:val>
                                                <p:strVal val="#ppt_h"/>
                                              </p:val>
                                            </p:tav>
                                          </p:tavLst>
                                        </p:anim>
                                        <p:anim calcmode="lin" valueType="num">
                                          <p:cBhvr>
                                            <p:cTn id="68" dur="1000" fill="hold"/>
                                            <p:tgtEl>
                                              <p:spTgt spid="31"/>
                                            </p:tgtEl>
                                            <p:attrNameLst>
                                              <p:attrName>style.rotation</p:attrName>
                                            </p:attrNameLst>
                                          </p:cBhvr>
                                          <p:tavLst>
                                            <p:tav tm="0">
                                              <p:val>
                                                <p:fltVal val="90"/>
                                              </p:val>
                                            </p:tav>
                                            <p:tav tm="100000">
                                              <p:val>
                                                <p:fltVal val="0"/>
                                              </p:val>
                                            </p:tav>
                                          </p:tavLst>
                                        </p:anim>
                                        <p:animEffect transition="in" filter="fade">
                                          <p:cBhvr>
                                            <p:cTn id="69" dur="1000"/>
                                            <p:tgtEl>
                                              <p:spTgt spid="31"/>
                                            </p:tgtEl>
                                          </p:cBhvr>
                                        </p:animEffect>
                                      </p:childTnLst>
                                    </p:cTn>
                                  </p:par>
                                  <p:par>
                                    <p:cTn id="70" presetID="31" presetClass="entr" presetSubtype="0" fill="hold" nodeType="withEffect">
                                      <p:stCondLst>
                                        <p:cond delay="500"/>
                                      </p:stCondLst>
                                      <p:childTnLst>
                                        <p:set>
                                          <p:cBhvr>
                                            <p:cTn id="71" dur="1" fill="hold">
                                              <p:stCondLst>
                                                <p:cond delay="0"/>
                                              </p:stCondLst>
                                            </p:cTn>
                                            <p:tgtEl>
                                              <p:spTgt spid="27"/>
                                            </p:tgtEl>
                                            <p:attrNameLst>
                                              <p:attrName>style.visibility</p:attrName>
                                            </p:attrNameLst>
                                          </p:cBhvr>
                                          <p:to>
                                            <p:strVal val="visible"/>
                                          </p:to>
                                        </p:set>
                                        <p:anim calcmode="lin" valueType="num">
                                          <p:cBhvr>
                                            <p:cTn id="72" dur="1000" fill="hold"/>
                                            <p:tgtEl>
                                              <p:spTgt spid="27"/>
                                            </p:tgtEl>
                                            <p:attrNameLst>
                                              <p:attrName>ppt_w</p:attrName>
                                            </p:attrNameLst>
                                          </p:cBhvr>
                                          <p:tavLst>
                                            <p:tav tm="0">
                                              <p:val>
                                                <p:fltVal val="0"/>
                                              </p:val>
                                            </p:tav>
                                            <p:tav tm="100000">
                                              <p:val>
                                                <p:strVal val="#ppt_w"/>
                                              </p:val>
                                            </p:tav>
                                          </p:tavLst>
                                        </p:anim>
                                        <p:anim calcmode="lin" valueType="num">
                                          <p:cBhvr>
                                            <p:cTn id="73" dur="1000" fill="hold"/>
                                            <p:tgtEl>
                                              <p:spTgt spid="27"/>
                                            </p:tgtEl>
                                            <p:attrNameLst>
                                              <p:attrName>ppt_h</p:attrName>
                                            </p:attrNameLst>
                                          </p:cBhvr>
                                          <p:tavLst>
                                            <p:tav tm="0">
                                              <p:val>
                                                <p:fltVal val="0"/>
                                              </p:val>
                                            </p:tav>
                                            <p:tav tm="100000">
                                              <p:val>
                                                <p:strVal val="#ppt_h"/>
                                              </p:val>
                                            </p:tav>
                                          </p:tavLst>
                                        </p:anim>
                                        <p:anim calcmode="lin" valueType="num">
                                          <p:cBhvr>
                                            <p:cTn id="74" dur="1000" fill="hold"/>
                                            <p:tgtEl>
                                              <p:spTgt spid="27"/>
                                            </p:tgtEl>
                                            <p:attrNameLst>
                                              <p:attrName>style.rotation</p:attrName>
                                            </p:attrNameLst>
                                          </p:cBhvr>
                                          <p:tavLst>
                                            <p:tav tm="0">
                                              <p:val>
                                                <p:fltVal val="90"/>
                                              </p:val>
                                            </p:tav>
                                            <p:tav tm="100000">
                                              <p:val>
                                                <p:fltVal val="0"/>
                                              </p:val>
                                            </p:tav>
                                          </p:tavLst>
                                        </p:anim>
                                        <p:animEffect transition="in" filter="fade">
                                          <p:cBhvr>
                                            <p:cTn id="75" dur="1000"/>
                                            <p:tgtEl>
                                              <p:spTgt spid="27"/>
                                            </p:tgtEl>
                                          </p:cBhvr>
                                        </p:animEffect>
                                      </p:childTnLst>
                                    </p:cTn>
                                  </p:par>
                                  <p:par>
                                    <p:cTn id="76" presetID="31" presetClass="entr" presetSubtype="0" fill="hold" nodeType="withEffect">
                                      <p:stCondLst>
                                        <p:cond delay="500"/>
                                      </p:stCondLst>
                                      <p:childTnLst>
                                        <p:set>
                                          <p:cBhvr>
                                            <p:cTn id="77" dur="1" fill="hold">
                                              <p:stCondLst>
                                                <p:cond delay="0"/>
                                              </p:stCondLst>
                                            </p:cTn>
                                            <p:tgtEl>
                                              <p:spTgt spid="35"/>
                                            </p:tgtEl>
                                            <p:attrNameLst>
                                              <p:attrName>style.visibility</p:attrName>
                                            </p:attrNameLst>
                                          </p:cBhvr>
                                          <p:to>
                                            <p:strVal val="visible"/>
                                          </p:to>
                                        </p:set>
                                        <p:anim calcmode="lin" valueType="num">
                                          <p:cBhvr>
                                            <p:cTn id="78" dur="1000" fill="hold"/>
                                            <p:tgtEl>
                                              <p:spTgt spid="35"/>
                                            </p:tgtEl>
                                            <p:attrNameLst>
                                              <p:attrName>ppt_w</p:attrName>
                                            </p:attrNameLst>
                                          </p:cBhvr>
                                          <p:tavLst>
                                            <p:tav tm="0">
                                              <p:val>
                                                <p:fltVal val="0"/>
                                              </p:val>
                                            </p:tav>
                                            <p:tav tm="100000">
                                              <p:val>
                                                <p:strVal val="#ppt_w"/>
                                              </p:val>
                                            </p:tav>
                                          </p:tavLst>
                                        </p:anim>
                                        <p:anim calcmode="lin" valueType="num">
                                          <p:cBhvr>
                                            <p:cTn id="79" dur="1000" fill="hold"/>
                                            <p:tgtEl>
                                              <p:spTgt spid="35"/>
                                            </p:tgtEl>
                                            <p:attrNameLst>
                                              <p:attrName>ppt_h</p:attrName>
                                            </p:attrNameLst>
                                          </p:cBhvr>
                                          <p:tavLst>
                                            <p:tav tm="0">
                                              <p:val>
                                                <p:fltVal val="0"/>
                                              </p:val>
                                            </p:tav>
                                            <p:tav tm="100000">
                                              <p:val>
                                                <p:strVal val="#ppt_h"/>
                                              </p:val>
                                            </p:tav>
                                          </p:tavLst>
                                        </p:anim>
                                        <p:anim calcmode="lin" valueType="num">
                                          <p:cBhvr>
                                            <p:cTn id="80" dur="1000" fill="hold"/>
                                            <p:tgtEl>
                                              <p:spTgt spid="35"/>
                                            </p:tgtEl>
                                            <p:attrNameLst>
                                              <p:attrName>style.rotation</p:attrName>
                                            </p:attrNameLst>
                                          </p:cBhvr>
                                          <p:tavLst>
                                            <p:tav tm="0">
                                              <p:val>
                                                <p:fltVal val="90"/>
                                              </p:val>
                                            </p:tav>
                                            <p:tav tm="100000">
                                              <p:val>
                                                <p:fltVal val="0"/>
                                              </p:val>
                                            </p:tav>
                                          </p:tavLst>
                                        </p:anim>
                                        <p:animEffect transition="in" filter="fade">
                                          <p:cBhvr>
                                            <p:cTn id="81" dur="1000"/>
                                            <p:tgtEl>
                                              <p:spTgt spid="35"/>
                                            </p:tgtEl>
                                          </p:cBhvr>
                                        </p:animEffect>
                                      </p:childTnLst>
                                    </p:cTn>
                                  </p:par>
                                  <p:par>
                                    <p:cTn id="82" presetID="31" presetClass="entr" presetSubtype="0" fill="hold" nodeType="withEffect">
                                      <p:stCondLst>
                                        <p:cond delay="500"/>
                                      </p:stCondLst>
                                      <p:childTnLst>
                                        <p:set>
                                          <p:cBhvr>
                                            <p:cTn id="83" dur="1" fill="hold">
                                              <p:stCondLst>
                                                <p:cond delay="0"/>
                                              </p:stCondLst>
                                            </p:cTn>
                                            <p:tgtEl>
                                              <p:spTgt spid="26"/>
                                            </p:tgtEl>
                                            <p:attrNameLst>
                                              <p:attrName>style.visibility</p:attrName>
                                            </p:attrNameLst>
                                          </p:cBhvr>
                                          <p:to>
                                            <p:strVal val="visible"/>
                                          </p:to>
                                        </p:set>
                                        <p:anim calcmode="lin" valueType="num">
                                          <p:cBhvr>
                                            <p:cTn id="84" dur="1000" fill="hold"/>
                                            <p:tgtEl>
                                              <p:spTgt spid="26"/>
                                            </p:tgtEl>
                                            <p:attrNameLst>
                                              <p:attrName>ppt_w</p:attrName>
                                            </p:attrNameLst>
                                          </p:cBhvr>
                                          <p:tavLst>
                                            <p:tav tm="0">
                                              <p:val>
                                                <p:fltVal val="0"/>
                                              </p:val>
                                            </p:tav>
                                            <p:tav tm="100000">
                                              <p:val>
                                                <p:strVal val="#ppt_w"/>
                                              </p:val>
                                            </p:tav>
                                          </p:tavLst>
                                        </p:anim>
                                        <p:anim calcmode="lin" valueType="num">
                                          <p:cBhvr>
                                            <p:cTn id="85" dur="1000" fill="hold"/>
                                            <p:tgtEl>
                                              <p:spTgt spid="26"/>
                                            </p:tgtEl>
                                            <p:attrNameLst>
                                              <p:attrName>ppt_h</p:attrName>
                                            </p:attrNameLst>
                                          </p:cBhvr>
                                          <p:tavLst>
                                            <p:tav tm="0">
                                              <p:val>
                                                <p:fltVal val="0"/>
                                              </p:val>
                                            </p:tav>
                                            <p:tav tm="100000">
                                              <p:val>
                                                <p:strVal val="#ppt_h"/>
                                              </p:val>
                                            </p:tav>
                                          </p:tavLst>
                                        </p:anim>
                                        <p:anim calcmode="lin" valueType="num">
                                          <p:cBhvr>
                                            <p:cTn id="86" dur="1000" fill="hold"/>
                                            <p:tgtEl>
                                              <p:spTgt spid="26"/>
                                            </p:tgtEl>
                                            <p:attrNameLst>
                                              <p:attrName>style.rotation</p:attrName>
                                            </p:attrNameLst>
                                          </p:cBhvr>
                                          <p:tavLst>
                                            <p:tav tm="0">
                                              <p:val>
                                                <p:fltVal val="90"/>
                                              </p:val>
                                            </p:tav>
                                            <p:tav tm="100000">
                                              <p:val>
                                                <p:fltVal val="0"/>
                                              </p:val>
                                            </p:tav>
                                          </p:tavLst>
                                        </p:anim>
                                        <p:animEffect transition="in" filter="fade">
                                          <p:cBhvr>
                                            <p:cTn id="87" dur="1000"/>
                                            <p:tgtEl>
                                              <p:spTgt spid="26"/>
                                            </p:tgtEl>
                                          </p:cBhvr>
                                        </p:animEffect>
                                      </p:childTnLst>
                                    </p:cTn>
                                  </p:par>
                                  <p:par>
                                    <p:cTn id="88" presetID="31" presetClass="entr" presetSubtype="0" fill="hold" nodeType="withEffect">
                                      <p:stCondLst>
                                        <p:cond delay="5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1000" fill="hold"/>
                                            <p:tgtEl>
                                              <p:spTgt spid="22"/>
                                            </p:tgtEl>
                                            <p:attrNameLst>
                                              <p:attrName>ppt_w</p:attrName>
                                            </p:attrNameLst>
                                          </p:cBhvr>
                                          <p:tavLst>
                                            <p:tav tm="0">
                                              <p:val>
                                                <p:fltVal val="0"/>
                                              </p:val>
                                            </p:tav>
                                            <p:tav tm="100000">
                                              <p:val>
                                                <p:strVal val="#ppt_w"/>
                                              </p:val>
                                            </p:tav>
                                          </p:tavLst>
                                        </p:anim>
                                        <p:anim calcmode="lin" valueType="num">
                                          <p:cBhvr>
                                            <p:cTn id="91" dur="1000" fill="hold"/>
                                            <p:tgtEl>
                                              <p:spTgt spid="22"/>
                                            </p:tgtEl>
                                            <p:attrNameLst>
                                              <p:attrName>ppt_h</p:attrName>
                                            </p:attrNameLst>
                                          </p:cBhvr>
                                          <p:tavLst>
                                            <p:tav tm="0">
                                              <p:val>
                                                <p:fltVal val="0"/>
                                              </p:val>
                                            </p:tav>
                                            <p:tav tm="100000">
                                              <p:val>
                                                <p:strVal val="#ppt_h"/>
                                              </p:val>
                                            </p:tav>
                                          </p:tavLst>
                                        </p:anim>
                                        <p:anim calcmode="lin" valueType="num">
                                          <p:cBhvr>
                                            <p:cTn id="92" dur="1000" fill="hold"/>
                                            <p:tgtEl>
                                              <p:spTgt spid="22"/>
                                            </p:tgtEl>
                                            <p:attrNameLst>
                                              <p:attrName>style.rotation</p:attrName>
                                            </p:attrNameLst>
                                          </p:cBhvr>
                                          <p:tavLst>
                                            <p:tav tm="0">
                                              <p:val>
                                                <p:fltVal val="90"/>
                                              </p:val>
                                            </p:tav>
                                            <p:tav tm="100000">
                                              <p:val>
                                                <p:fltVal val="0"/>
                                              </p:val>
                                            </p:tav>
                                          </p:tavLst>
                                        </p:anim>
                                        <p:animEffect transition="in" filter="fade">
                                          <p:cBhvr>
                                            <p:cTn id="93" dur="1000"/>
                                            <p:tgtEl>
                                              <p:spTgt spid="22"/>
                                            </p:tgtEl>
                                          </p:cBhvr>
                                        </p:animEffect>
                                      </p:childTnLst>
                                    </p:cTn>
                                  </p:par>
                                  <p:par>
                                    <p:cTn id="94" presetID="31" presetClass="entr" presetSubtype="0" fill="hold" nodeType="withEffect">
                                      <p:stCondLst>
                                        <p:cond delay="500"/>
                                      </p:stCondLst>
                                      <p:childTnLst>
                                        <p:set>
                                          <p:cBhvr>
                                            <p:cTn id="95" dur="1" fill="hold">
                                              <p:stCondLst>
                                                <p:cond delay="0"/>
                                              </p:stCondLst>
                                            </p:cTn>
                                            <p:tgtEl>
                                              <p:spTgt spid="25"/>
                                            </p:tgtEl>
                                            <p:attrNameLst>
                                              <p:attrName>style.visibility</p:attrName>
                                            </p:attrNameLst>
                                          </p:cBhvr>
                                          <p:to>
                                            <p:strVal val="visible"/>
                                          </p:to>
                                        </p:set>
                                        <p:anim calcmode="lin" valueType="num">
                                          <p:cBhvr>
                                            <p:cTn id="96" dur="1000" fill="hold"/>
                                            <p:tgtEl>
                                              <p:spTgt spid="25"/>
                                            </p:tgtEl>
                                            <p:attrNameLst>
                                              <p:attrName>ppt_w</p:attrName>
                                            </p:attrNameLst>
                                          </p:cBhvr>
                                          <p:tavLst>
                                            <p:tav tm="0">
                                              <p:val>
                                                <p:fltVal val="0"/>
                                              </p:val>
                                            </p:tav>
                                            <p:tav tm="100000">
                                              <p:val>
                                                <p:strVal val="#ppt_w"/>
                                              </p:val>
                                            </p:tav>
                                          </p:tavLst>
                                        </p:anim>
                                        <p:anim calcmode="lin" valueType="num">
                                          <p:cBhvr>
                                            <p:cTn id="97" dur="1000" fill="hold"/>
                                            <p:tgtEl>
                                              <p:spTgt spid="25"/>
                                            </p:tgtEl>
                                            <p:attrNameLst>
                                              <p:attrName>ppt_h</p:attrName>
                                            </p:attrNameLst>
                                          </p:cBhvr>
                                          <p:tavLst>
                                            <p:tav tm="0">
                                              <p:val>
                                                <p:fltVal val="0"/>
                                              </p:val>
                                            </p:tav>
                                            <p:tav tm="100000">
                                              <p:val>
                                                <p:strVal val="#ppt_h"/>
                                              </p:val>
                                            </p:tav>
                                          </p:tavLst>
                                        </p:anim>
                                        <p:anim calcmode="lin" valueType="num">
                                          <p:cBhvr>
                                            <p:cTn id="98" dur="1000" fill="hold"/>
                                            <p:tgtEl>
                                              <p:spTgt spid="25"/>
                                            </p:tgtEl>
                                            <p:attrNameLst>
                                              <p:attrName>style.rotation</p:attrName>
                                            </p:attrNameLst>
                                          </p:cBhvr>
                                          <p:tavLst>
                                            <p:tav tm="0">
                                              <p:val>
                                                <p:fltVal val="90"/>
                                              </p:val>
                                            </p:tav>
                                            <p:tav tm="100000">
                                              <p:val>
                                                <p:fltVal val="0"/>
                                              </p:val>
                                            </p:tav>
                                          </p:tavLst>
                                        </p:anim>
                                        <p:animEffect transition="in" filter="fade">
                                          <p:cBhvr>
                                            <p:cTn id="99" dur="1000"/>
                                            <p:tgtEl>
                                              <p:spTgt spid="2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1000" fill="hold"/>
                                            <p:tgtEl>
                                              <p:spTgt spid="24"/>
                                            </p:tgtEl>
                                            <p:attrNameLst>
                                              <p:attrName>ppt_w</p:attrName>
                                            </p:attrNameLst>
                                          </p:cBhvr>
                                          <p:tavLst>
                                            <p:tav tm="0">
                                              <p:val>
                                                <p:fltVal val="0"/>
                                              </p:val>
                                            </p:tav>
                                            <p:tav tm="100000">
                                              <p:val>
                                                <p:strVal val="#ppt_w"/>
                                              </p:val>
                                            </p:tav>
                                          </p:tavLst>
                                        </p:anim>
                                        <p:anim calcmode="lin" valueType="num">
                                          <p:cBhvr>
                                            <p:cTn id="103" dur="1000" fill="hold"/>
                                            <p:tgtEl>
                                              <p:spTgt spid="24"/>
                                            </p:tgtEl>
                                            <p:attrNameLst>
                                              <p:attrName>ppt_h</p:attrName>
                                            </p:attrNameLst>
                                          </p:cBhvr>
                                          <p:tavLst>
                                            <p:tav tm="0">
                                              <p:val>
                                                <p:fltVal val="0"/>
                                              </p:val>
                                            </p:tav>
                                            <p:tav tm="100000">
                                              <p:val>
                                                <p:strVal val="#ppt_h"/>
                                              </p:val>
                                            </p:tav>
                                          </p:tavLst>
                                        </p:anim>
                                        <p:anim calcmode="lin" valueType="num">
                                          <p:cBhvr>
                                            <p:cTn id="104" dur="1000" fill="hold"/>
                                            <p:tgtEl>
                                              <p:spTgt spid="24"/>
                                            </p:tgtEl>
                                            <p:attrNameLst>
                                              <p:attrName>style.rotation</p:attrName>
                                            </p:attrNameLst>
                                          </p:cBhvr>
                                          <p:tavLst>
                                            <p:tav tm="0">
                                              <p:val>
                                                <p:fltVal val="90"/>
                                              </p:val>
                                            </p:tav>
                                            <p:tav tm="100000">
                                              <p:val>
                                                <p:fltVal val="0"/>
                                              </p:val>
                                            </p:tav>
                                          </p:tavLst>
                                        </p:anim>
                                        <p:animEffect transition="in" filter="fade">
                                          <p:cBhvr>
                                            <p:cTn id="105" dur="1000"/>
                                            <p:tgtEl>
                                              <p:spTgt spid="24"/>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1000" fill="hold"/>
                                            <p:tgtEl>
                                              <p:spTgt spid="23"/>
                                            </p:tgtEl>
                                            <p:attrNameLst>
                                              <p:attrName>ppt_w</p:attrName>
                                            </p:attrNameLst>
                                          </p:cBhvr>
                                          <p:tavLst>
                                            <p:tav tm="0">
                                              <p:val>
                                                <p:fltVal val="0"/>
                                              </p:val>
                                            </p:tav>
                                            <p:tav tm="100000">
                                              <p:val>
                                                <p:strVal val="#ppt_w"/>
                                              </p:val>
                                            </p:tav>
                                          </p:tavLst>
                                        </p:anim>
                                        <p:anim calcmode="lin" valueType="num">
                                          <p:cBhvr>
                                            <p:cTn id="109" dur="1000" fill="hold"/>
                                            <p:tgtEl>
                                              <p:spTgt spid="23"/>
                                            </p:tgtEl>
                                            <p:attrNameLst>
                                              <p:attrName>ppt_h</p:attrName>
                                            </p:attrNameLst>
                                          </p:cBhvr>
                                          <p:tavLst>
                                            <p:tav tm="0">
                                              <p:val>
                                                <p:fltVal val="0"/>
                                              </p:val>
                                            </p:tav>
                                            <p:tav tm="100000">
                                              <p:val>
                                                <p:strVal val="#ppt_h"/>
                                              </p:val>
                                            </p:tav>
                                          </p:tavLst>
                                        </p:anim>
                                        <p:anim calcmode="lin" valueType="num">
                                          <p:cBhvr>
                                            <p:cTn id="110" dur="1000" fill="hold"/>
                                            <p:tgtEl>
                                              <p:spTgt spid="23"/>
                                            </p:tgtEl>
                                            <p:attrNameLst>
                                              <p:attrName>style.rotation</p:attrName>
                                            </p:attrNameLst>
                                          </p:cBhvr>
                                          <p:tavLst>
                                            <p:tav tm="0">
                                              <p:val>
                                                <p:fltVal val="90"/>
                                              </p:val>
                                            </p:tav>
                                            <p:tav tm="100000">
                                              <p:val>
                                                <p:fltVal val="0"/>
                                              </p:val>
                                            </p:tav>
                                          </p:tavLst>
                                        </p:anim>
                                        <p:animEffect transition="in" filter="fade">
                                          <p:cBhvr>
                                            <p:cTn id="111" dur="1000"/>
                                            <p:tgtEl>
                                              <p:spTgt spid="23"/>
                                            </p:tgtEl>
                                          </p:cBhvr>
                                        </p:animEffect>
                                      </p:childTnLst>
                                    </p:cTn>
                                  </p:par>
                                  <p:par>
                                    <p:cTn id="112" presetID="31" presetClass="entr" presetSubtype="0" fill="hold" nodeType="withEffect">
                                      <p:stCondLst>
                                        <p:cond delay="500"/>
                                      </p:stCondLst>
                                      <p:childTnLst>
                                        <p:set>
                                          <p:cBhvr>
                                            <p:cTn id="113" dur="1" fill="hold">
                                              <p:stCondLst>
                                                <p:cond delay="0"/>
                                              </p:stCondLst>
                                            </p:cTn>
                                            <p:tgtEl>
                                              <p:spTgt spid="56"/>
                                            </p:tgtEl>
                                            <p:attrNameLst>
                                              <p:attrName>style.visibility</p:attrName>
                                            </p:attrNameLst>
                                          </p:cBhvr>
                                          <p:to>
                                            <p:strVal val="visible"/>
                                          </p:to>
                                        </p:set>
                                        <p:anim calcmode="lin" valueType="num">
                                          <p:cBhvr>
                                            <p:cTn id="114" dur="1000" fill="hold"/>
                                            <p:tgtEl>
                                              <p:spTgt spid="56"/>
                                            </p:tgtEl>
                                            <p:attrNameLst>
                                              <p:attrName>ppt_w</p:attrName>
                                            </p:attrNameLst>
                                          </p:cBhvr>
                                          <p:tavLst>
                                            <p:tav tm="0">
                                              <p:val>
                                                <p:fltVal val="0"/>
                                              </p:val>
                                            </p:tav>
                                            <p:tav tm="100000">
                                              <p:val>
                                                <p:strVal val="#ppt_w"/>
                                              </p:val>
                                            </p:tav>
                                          </p:tavLst>
                                        </p:anim>
                                        <p:anim calcmode="lin" valueType="num">
                                          <p:cBhvr>
                                            <p:cTn id="115" dur="1000" fill="hold"/>
                                            <p:tgtEl>
                                              <p:spTgt spid="56"/>
                                            </p:tgtEl>
                                            <p:attrNameLst>
                                              <p:attrName>ppt_h</p:attrName>
                                            </p:attrNameLst>
                                          </p:cBhvr>
                                          <p:tavLst>
                                            <p:tav tm="0">
                                              <p:val>
                                                <p:fltVal val="0"/>
                                              </p:val>
                                            </p:tav>
                                            <p:tav tm="100000">
                                              <p:val>
                                                <p:strVal val="#ppt_h"/>
                                              </p:val>
                                            </p:tav>
                                          </p:tavLst>
                                        </p:anim>
                                        <p:anim calcmode="lin" valueType="num">
                                          <p:cBhvr>
                                            <p:cTn id="116" dur="1000" fill="hold"/>
                                            <p:tgtEl>
                                              <p:spTgt spid="56"/>
                                            </p:tgtEl>
                                            <p:attrNameLst>
                                              <p:attrName>style.rotation</p:attrName>
                                            </p:attrNameLst>
                                          </p:cBhvr>
                                          <p:tavLst>
                                            <p:tav tm="0">
                                              <p:val>
                                                <p:fltVal val="90"/>
                                              </p:val>
                                            </p:tav>
                                            <p:tav tm="100000">
                                              <p:val>
                                                <p:fltVal val="0"/>
                                              </p:val>
                                            </p:tav>
                                          </p:tavLst>
                                        </p:anim>
                                        <p:animEffect transition="in" filter="fade">
                                          <p:cBhvr>
                                            <p:cTn id="117" dur="1000"/>
                                            <p:tgtEl>
                                              <p:spTgt spid="56"/>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1000" fill="hold"/>
                                            <p:tgtEl>
                                              <p:spTgt spid="28"/>
                                            </p:tgtEl>
                                            <p:attrNameLst>
                                              <p:attrName>ppt_w</p:attrName>
                                            </p:attrNameLst>
                                          </p:cBhvr>
                                          <p:tavLst>
                                            <p:tav tm="0">
                                              <p:val>
                                                <p:fltVal val="0"/>
                                              </p:val>
                                            </p:tav>
                                            <p:tav tm="100000">
                                              <p:val>
                                                <p:strVal val="#ppt_w"/>
                                              </p:val>
                                            </p:tav>
                                          </p:tavLst>
                                        </p:anim>
                                        <p:anim calcmode="lin" valueType="num">
                                          <p:cBhvr>
                                            <p:cTn id="121" dur="1000" fill="hold"/>
                                            <p:tgtEl>
                                              <p:spTgt spid="28"/>
                                            </p:tgtEl>
                                            <p:attrNameLst>
                                              <p:attrName>ppt_h</p:attrName>
                                            </p:attrNameLst>
                                          </p:cBhvr>
                                          <p:tavLst>
                                            <p:tav tm="0">
                                              <p:val>
                                                <p:fltVal val="0"/>
                                              </p:val>
                                            </p:tav>
                                            <p:tav tm="100000">
                                              <p:val>
                                                <p:strVal val="#ppt_h"/>
                                              </p:val>
                                            </p:tav>
                                          </p:tavLst>
                                        </p:anim>
                                        <p:anim calcmode="lin" valueType="num">
                                          <p:cBhvr>
                                            <p:cTn id="122" dur="1000" fill="hold"/>
                                            <p:tgtEl>
                                              <p:spTgt spid="28"/>
                                            </p:tgtEl>
                                            <p:attrNameLst>
                                              <p:attrName>style.rotation</p:attrName>
                                            </p:attrNameLst>
                                          </p:cBhvr>
                                          <p:tavLst>
                                            <p:tav tm="0">
                                              <p:val>
                                                <p:fltVal val="90"/>
                                              </p:val>
                                            </p:tav>
                                            <p:tav tm="100000">
                                              <p:val>
                                                <p:fltVal val="0"/>
                                              </p:val>
                                            </p:tav>
                                          </p:tavLst>
                                        </p:anim>
                                        <p:animEffect transition="in" filter="fade">
                                          <p:cBhvr>
                                            <p:cTn id="123" dur="1000"/>
                                            <p:tgtEl>
                                              <p:spTgt spid="28"/>
                                            </p:tgtEl>
                                          </p:cBhvr>
                                        </p:animEffect>
                                      </p:childTnLst>
                                    </p:cTn>
                                  </p:par>
                                  <p:par>
                                    <p:cTn id="124" presetID="31" presetClass="entr" presetSubtype="0" fill="hold" nodeType="withEffect">
                                      <p:stCondLst>
                                        <p:cond delay="500"/>
                                      </p:stCondLst>
                                      <p:childTnLst>
                                        <p:set>
                                          <p:cBhvr>
                                            <p:cTn id="125" dur="1" fill="hold">
                                              <p:stCondLst>
                                                <p:cond delay="0"/>
                                              </p:stCondLst>
                                            </p:cTn>
                                            <p:tgtEl>
                                              <p:spTgt spid="32"/>
                                            </p:tgtEl>
                                            <p:attrNameLst>
                                              <p:attrName>style.visibility</p:attrName>
                                            </p:attrNameLst>
                                          </p:cBhvr>
                                          <p:to>
                                            <p:strVal val="visible"/>
                                          </p:to>
                                        </p:set>
                                        <p:anim calcmode="lin" valueType="num">
                                          <p:cBhvr>
                                            <p:cTn id="126" dur="1000" fill="hold"/>
                                            <p:tgtEl>
                                              <p:spTgt spid="32"/>
                                            </p:tgtEl>
                                            <p:attrNameLst>
                                              <p:attrName>ppt_w</p:attrName>
                                            </p:attrNameLst>
                                          </p:cBhvr>
                                          <p:tavLst>
                                            <p:tav tm="0">
                                              <p:val>
                                                <p:fltVal val="0"/>
                                              </p:val>
                                            </p:tav>
                                            <p:tav tm="100000">
                                              <p:val>
                                                <p:strVal val="#ppt_w"/>
                                              </p:val>
                                            </p:tav>
                                          </p:tavLst>
                                        </p:anim>
                                        <p:anim calcmode="lin" valueType="num">
                                          <p:cBhvr>
                                            <p:cTn id="127" dur="1000" fill="hold"/>
                                            <p:tgtEl>
                                              <p:spTgt spid="32"/>
                                            </p:tgtEl>
                                            <p:attrNameLst>
                                              <p:attrName>ppt_h</p:attrName>
                                            </p:attrNameLst>
                                          </p:cBhvr>
                                          <p:tavLst>
                                            <p:tav tm="0">
                                              <p:val>
                                                <p:fltVal val="0"/>
                                              </p:val>
                                            </p:tav>
                                            <p:tav tm="100000">
                                              <p:val>
                                                <p:strVal val="#ppt_h"/>
                                              </p:val>
                                            </p:tav>
                                          </p:tavLst>
                                        </p:anim>
                                        <p:anim calcmode="lin" valueType="num">
                                          <p:cBhvr>
                                            <p:cTn id="128" dur="1000" fill="hold"/>
                                            <p:tgtEl>
                                              <p:spTgt spid="32"/>
                                            </p:tgtEl>
                                            <p:attrNameLst>
                                              <p:attrName>style.rotation</p:attrName>
                                            </p:attrNameLst>
                                          </p:cBhvr>
                                          <p:tavLst>
                                            <p:tav tm="0">
                                              <p:val>
                                                <p:fltVal val="90"/>
                                              </p:val>
                                            </p:tav>
                                            <p:tav tm="100000">
                                              <p:val>
                                                <p:fltVal val="0"/>
                                              </p:val>
                                            </p:tav>
                                          </p:tavLst>
                                        </p:anim>
                                        <p:animEffect transition="in" filter="fade">
                                          <p:cBhvr>
                                            <p:cTn id="129" dur="1000"/>
                                            <p:tgtEl>
                                              <p:spTgt spid="32"/>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1000" fill="hold"/>
                                            <p:tgtEl>
                                              <p:spTgt spid="29"/>
                                            </p:tgtEl>
                                            <p:attrNameLst>
                                              <p:attrName>ppt_w</p:attrName>
                                            </p:attrNameLst>
                                          </p:cBhvr>
                                          <p:tavLst>
                                            <p:tav tm="0">
                                              <p:val>
                                                <p:fltVal val="0"/>
                                              </p:val>
                                            </p:tav>
                                            <p:tav tm="100000">
                                              <p:val>
                                                <p:strVal val="#ppt_w"/>
                                              </p:val>
                                            </p:tav>
                                          </p:tavLst>
                                        </p:anim>
                                        <p:anim calcmode="lin" valueType="num">
                                          <p:cBhvr>
                                            <p:cTn id="133" dur="1000" fill="hold"/>
                                            <p:tgtEl>
                                              <p:spTgt spid="29"/>
                                            </p:tgtEl>
                                            <p:attrNameLst>
                                              <p:attrName>ppt_h</p:attrName>
                                            </p:attrNameLst>
                                          </p:cBhvr>
                                          <p:tavLst>
                                            <p:tav tm="0">
                                              <p:val>
                                                <p:fltVal val="0"/>
                                              </p:val>
                                            </p:tav>
                                            <p:tav tm="100000">
                                              <p:val>
                                                <p:strVal val="#ppt_h"/>
                                              </p:val>
                                            </p:tav>
                                          </p:tavLst>
                                        </p:anim>
                                        <p:anim calcmode="lin" valueType="num">
                                          <p:cBhvr>
                                            <p:cTn id="134" dur="1000" fill="hold"/>
                                            <p:tgtEl>
                                              <p:spTgt spid="29"/>
                                            </p:tgtEl>
                                            <p:attrNameLst>
                                              <p:attrName>style.rotation</p:attrName>
                                            </p:attrNameLst>
                                          </p:cBhvr>
                                          <p:tavLst>
                                            <p:tav tm="0">
                                              <p:val>
                                                <p:fltVal val="90"/>
                                              </p:val>
                                            </p:tav>
                                            <p:tav tm="100000">
                                              <p:val>
                                                <p:fltVal val="0"/>
                                              </p:val>
                                            </p:tav>
                                          </p:tavLst>
                                        </p:anim>
                                        <p:animEffect transition="in" filter="fade">
                                          <p:cBhvr>
                                            <p:cTn id="135" dur="1000"/>
                                            <p:tgtEl>
                                              <p:spTgt spid="29"/>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0"/>
                                            </p:tgtEl>
                                            <p:attrNameLst>
                                              <p:attrName>style.visibility</p:attrName>
                                            </p:attrNameLst>
                                          </p:cBhvr>
                                          <p:to>
                                            <p:strVal val="visible"/>
                                          </p:to>
                                        </p:set>
                                        <p:anim calcmode="lin" valueType="num">
                                          <p:cBhvr>
                                            <p:cTn id="138" dur="1000" fill="hold"/>
                                            <p:tgtEl>
                                              <p:spTgt spid="20"/>
                                            </p:tgtEl>
                                            <p:attrNameLst>
                                              <p:attrName>ppt_w</p:attrName>
                                            </p:attrNameLst>
                                          </p:cBhvr>
                                          <p:tavLst>
                                            <p:tav tm="0">
                                              <p:val>
                                                <p:fltVal val="0"/>
                                              </p:val>
                                            </p:tav>
                                            <p:tav tm="100000">
                                              <p:val>
                                                <p:strVal val="#ppt_w"/>
                                              </p:val>
                                            </p:tav>
                                          </p:tavLst>
                                        </p:anim>
                                        <p:anim calcmode="lin" valueType="num">
                                          <p:cBhvr>
                                            <p:cTn id="139" dur="1000" fill="hold"/>
                                            <p:tgtEl>
                                              <p:spTgt spid="20"/>
                                            </p:tgtEl>
                                            <p:attrNameLst>
                                              <p:attrName>ppt_h</p:attrName>
                                            </p:attrNameLst>
                                          </p:cBhvr>
                                          <p:tavLst>
                                            <p:tav tm="0">
                                              <p:val>
                                                <p:fltVal val="0"/>
                                              </p:val>
                                            </p:tav>
                                            <p:tav tm="100000">
                                              <p:val>
                                                <p:strVal val="#ppt_h"/>
                                              </p:val>
                                            </p:tav>
                                          </p:tavLst>
                                        </p:anim>
                                        <p:anim calcmode="lin" valueType="num">
                                          <p:cBhvr>
                                            <p:cTn id="140" dur="1000" fill="hold"/>
                                            <p:tgtEl>
                                              <p:spTgt spid="20"/>
                                            </p:tgtEl>
                                            <p:attrNameLst>
                                              <p:attrName>style.rotation</p:attrName>
                                            </p:attrNameLst>
                                          </p:cBhvr>
                                          <p:tavLst>
                                            <p:tav tm="0">
                                              <p:val>
                                                <p:fltVal val="90"/>
                                              </p:val>
                                            </p:tav>
                                            <p:tav tm="100000">
                                              <p:val>
                                                <p:fltVal val="0"/>
                                              </p:val>
                                            </p:tav>
                                          </p:tavLst>
                                        </p:anim>
                                        <p:animEffect transition="in" filter="fade">
                                          <p:cBhvr>
                                            <p:cTn id="141" dur="1000"/>
                                            <p:tgtEl>
                                              <p:spTgt spid="20"/>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1"/>
                                            </p:tgtEl>
                                            <p:attrNameLst>
                                              <p:attrName>style.visibility</p:attrName>
                                            </p:attrNameLst>
                                          </p:cBhvr>
                                          <p:to>
                                            <p:strVal val="visible"/>
                                          </p:to>
                                        </p:set>
                                        <p:anim calcmode="lin" valueType="num">
                                          <p:cBhvr>
                                            <p:cTn id="144" dur="1000" fill="hold"/>
                                            <p:tgtEl>
                                              <p:spTgt spid="21"/>
                                            </p:tgtEl>
                                            <p:attrNameLst>
                                              <p:attrName>ppt_w</p:attrName>
                                            </p:attrNameLst>
                                          </p:cBhvr>
                                          <p:tavLst>
                                            <p:tav tm="0">
                                              <p:val>
                                                <p:fltVal val="0"/>
                                              </p:val>
                                            </p:tav>
                                            <p:tav tm="100000">
                                              <p:val>
                                                <p:strVal val="#ppt_w"/>
                                              </p:val>
                                            </p:tav>
                                          </p:tavLst>
                                        </p:anim>
                                        <p:anim calcmode="lin" valueType="num">
                                          <p:cBhvr>
                                            <p:cTn id="145" dur="1000" fill="hold"/>
                                            <p:tgtEl>
                                              <p:spTgt spid="21"/>
                                            </p:tgtEl>
                                            <p:attrNameLst>
                                              <p:attrName>ppt_h</p:attrName>
                                            </p:attrNameLst>
                                          </p:cBhvr>
                                          <p:tavLst>
                                            <p:tav tm="0">
                                              <p:val>
                                                <p:fltVal val="0"/>
                                              </p:val>
                                            </p:tav>
                                            <p:tav tm="100000">
                                              <p:val>
                                                <p:strVal val="#ppt_h"/>
                                              </p:val>
                                            </p:tav>
                                          </p:tavLst>
                                        </p:anim>
                                        <p:anim calcmode="lin" valueType="num">
                                          <p:cBhvr>
                                            <p:cTn id="146" dur="1000" fill="hold"/>
                                            <p:tgtEl>
                                              <p:spTgt spid="21"/>
                                            </p:tgtEl>
                                            <p:attrNameLst>
                                              <p:attrName>style.rotation</p:attrName>
                                            </p:attrNameLst>
                                          </p:cBhvr>
                                          <p:tavLst>
                                            <p:tav tm="0">
                                              <p:val>
                                                <p:fltVal val="90"/>
                                              </p:val>
                                            </p:tav>
                                            <p:tav tm="100000">
                                              <p:val>
                                                <p:fltVal val="0"/>
                                              </p:val>
                                            </p:tav>
                                          </p:tavLst>
                                        </p:anim>
                                        <p:animEffect transition="in" filter="fade">
                                          <p:cBhvr>
                                            <p:cTn id="147" dur="1000"/>
                                            <p:tgtEl>
                                              <p:spTgt spid="21"/>
                                            </p:tgtEl>
                                          </p:cBhvr>
                                        </p:animEffect>
                                      </p:childTnLst>
                                    </p:cTn>
                                  </p:par>
                                  <p:par>
                                    <p:cTn id="148" presetID="31" presetClass="entr" presetSubtype="0" fill="hold" nodeType="withEffect">
                                      <p:stCondLst>
                                        <p:cond delay="500"/>
                                      </p:stCondLst>
                                      <p:childTnLst>
                                        <p:set>
                                          <p:cBhvr>
                                            <p:cTn id="149" dur="1" fill="hold">
                                              <p:stCondLst>
                                                <p:cond delay="0"/>
                                              </p:stCondLst>
                                            </p:cTn>
                                            <p:tgtEl>
                                              <p:spTgt spid="12"/>
                                            </p:tgtEl>
                                            <p:attrNameLst>
                                              <p:attrName>style.visibility</p:attrName>
                                            </p:attrNameLst>
                                          </p:cBhvr>
                                          <p:to>
                                            <p:strVal val="visible"/>
                                          </p:to>
                                        </p:set>
                                        <p:anim calcmode="lin" valueType="num">
                                          <p:cBhvr>
                                            <p:cTn id="150" dur="1000" fill="hold"/>
                                            <p:tgtEl>
                                              <p:spTgt spid="12"/>
                                            </p:tgtEl>
                                            <p:attrNameLst>
                                              <p:attrName>ppt_w</p:attrName>
                                            </p:attrNameLst>
                                          </p:cBhvr>
                                          <p:tavLst>
                                            <p:tav tm="0">
                                              <p:val>
                                                <p:fltVal val="0"/>
                                              </p:val>
                                            </p:tav>
                                            <p:tav tm="100000">
                                              <p:val>
                                                <p:strVal val="#ppt_w"/>
                                              </p:val>
                                            </p:tav>
                                          </p:tavLst>
                                        </p:anim>
                                        <p:anim calcmode="lin" valueType="num">
                                          <p:cBhvr>
                                            <p:cTn id="151" dur="1000" fill="hold"/>
                                            <p:tgtEl>
                                              <p:spTgt spid="12"/>
                                            </p:tgtEl>
                                            <p:attrNameLst>
                                              <p:attrName>ppt_h</p:attrName>
                                            </p:attrNameLst>
                                          </p:cBhvr>
                                          <p:tavLst>
                                            <p:tav tm="0">
                                              <p:val>
                                                <p:fltVal val="0"/>
                                              </p:val>
                                            </p:tav>
                                            <p:tav tm="100000">
                                              <p:val>
                                                <p:strVal val="#ppt_h"/>
                                              </p:val>
                                            </p:tav>
                                          </p:tavLst>
                                        </p:anim>
                                        <p:anim calcmode="lin" valueType="num">
                                          <p:cBhvr>
                                            <p:cTn id="152" dur="1000" fill="hold"/>
                                            <p:tgtEl>
                                              <p:spTgt spid="12"/>
                                            </p:tgtEl>
                                            <p:attrNameLst>
                                              <p:attrName>style.rotation</p:attrName>
                                            </p:attrNameLst>
                                          </p:cBhvr>
                                          <p:tavLst>
                                            <p:tav tm="0">
                                              <p:val>
                                                <p:fltVal val="90"/>
                                              </p:val>
                                            </p:tav>
                                            <p:tav tm="100000">
                                              <p:val>
                                                <p:fltVal val="0"/>
                                              </p:val>
                                            </p:tav>
                                          </p:tavLst>
                                        </p:anim>
                                        <p:animEffect transition="in" filter="fade">
                                          <p:cBhvr>
                                            <p:cTn id="153" dur="1000"/>
                                            <p:tgtEl>
                                              <p:spTgt spid="12"/>
                                            </p:tgtEl>
                                          </p:cBhvr>
                                        </p:animEffect>
                                      </p:childTnLst>
                                    </p:cTn>
                                  </p:par>
                                  <p:par>
                                    <p:cTn id="154" presetID="31" presetClass="entr" presetSubtype="0" fill="hold" nodeType="withEffect">
                                      <p:stCondLst>
                                        <p:cond delay="500"/>
                                      </p:stCondLst>
                                      <p:childTnLst>
                                        <p:set>
                                          <p:cBhvr>
                                            <p:cTn id="155" dur="1" fill="hold">
                                              <p:stCondLst>
                                                <p:cond delay="0"/>
                                              </p:stCondLst>
                                            </p:cTn>
                                            <p:tgtEl>
                                              <p:spTgt spid="11"/>
                                            </p:tgtEl>
                                            <p:attrNameLst>
                                              <p:attrName>style.visibility</p:attrName>
                                            </p:attrNameLst>
                                          </p:cBhvr>
                                          <p:to>
                                            <p:strVal val="visible"/>
                                          </p:to>
                                        </p:set>
                                        <p:anim calcmode="lin" valueType="num">
                                          <p:cBhvr>
                                            <p:cTn id="156" dur="1000" fill="hold"/>
                                            <p:tgtEl>
                                              <p:spTgt spid="11"/>
                                            </p:tgtEl>
                                            <p:attrNameLst>
                                              <p:attrName>ppt_w</p:attrName>
                                            </p:attrNameLst>
                                          </p:cBhvr>
                                          <p:tavLst>
                                            <p:tav tm="0">
                                              <p:val>
                                                <p:fltVal val="0"/>
                                              </p:val>
                                            </p:tav>
                                            <p:tav tm="100000">
                                              <p:val>
                                                <p:strVal val="#ppt_w"/>
                                              </p:val>
                                            </p:tav>
                                          </p:tavLst>
                                        </p:anim>
                                        <p:anim calcmode="lin" valueType="num">
                                          <p:cBhvr>
                                            <p:cTn id="157" dur="1000" fill="hold"/>
                                            <p:tgtEl>
                                              <p:spTgt spid="11"/>
                                            </p:tgtEl>
                                            <p:attrNameLst>
                                              <p:attrName>ppt_h</p:attrName>
                                            </p:attrNameLst>
                                          </p:cBhvr>
                                          <p:tavLst>
                                            <p:tav tm="0">
                                              <p:val>
                                                <p:fltVal val="0"/>
                                              </p:val>
                                            </p:tav>
                                            <p:tav tm="100000">
                                              <p:val>
                                                <p:strVal val="#ppt_h"/>
                                              </p:val>
                                            </p:tav>
                                          </p:tavLst>
                                        </p:anim>
                                        <p:anim calcmode="lin" valueType="num">
                                          <p:cBhvr>
                                            <p:cTn id="158" dur="1000" fill="hold"/>
                                            <p:tgtEl>
                                              <p:spTgt spid="11"/>
                                            </p:tgtEl>
                                            <p:attrNameLst>
                                              <p:attrName>style.rotation</p:attrName>
                                            </p:attrNameLst>
                                          </p:cBhvr>
                                          <p:tavLst>
                                            <p:tav tm="0">
                                              <p:val>
                                                <p:fltVal val="90"/>
                                              </p:val>
                                            </p:tav>
                                            <p:tav tm="100000">
                                              <p:val>
                                                <p:fltVal val="0"/>
                                              </p:val>
                                            </p:tav>
                                          </p:tavLst>
                                        </p:anim>
                                        <p:animEffect transition="in" filter="fade">
                                          <p:cBhvr>
                                            <p:cTn id="159" dur="1000"/>
                                            <p:tgtEl>
                                              <p:spTgt spid="11"/>
                                            </p:tgtEl>
                                          </p:cBhvr>
                                        </p:animEffect>
                                      </p:childTnLst>
                                    </p:cTn>
                                  </p:par>
                                  <p:par>
                                    <p:cTn id="160" presetID="31" presetClass="entr" presetSubtype="0" fill="hold" nodeType="withEffect">
                                      <p:stCondLst>
                                        <p:cond delay="500"/>
                                      </p:stCondLst>
                                      <p:childTnLst>
                                        <p:set>
                                          <p:cBhvr>
                                            <p:cTn id="161" dur="1" fill="hold">
                                              <p:stCondLst>
                                                <p:cond delay="0"/>
                                              </p:stCondLst>
                                            </p:cTn>
                                            <p:tgtEl>
                                              <p:spTgt spid="13"/>
                                            </p:tgtEl>
                                            <p:attrNameLst>
                                              <p:attrName>style.visibility</p:attrName>
                                            </p:attrNameLst>
                                          </p:cBhvr>
                                          <p:to>
                                            <p:strVal val="visible"/>
                                          </p:to>
                                        </p:set>
                                        <p:anim calcmode="lin" valueType="num">
                                          <p:cBhvr>
                                            <p:cTn id="162" dur="1000" fill="hold"/>
                                            <p:tgtEl>
                                              <p:spTgt spid="13"/>
                                            </p:tgtEl>
                                            <p:attrNameLst>
                                              <p:attrName>ppt_w</p:attrName>
                                            </p:attrNameLst>
                                          </p:cBhvr>
                                          <p:tavLst>
                                            <p:tav tm="0">
                                              <p:val>
                                                <p:fltVal val="0"/>
                                              </p:val>
                                            </p:tav>
                                            <p:tav tm="100000">
                                              <p:val>
                                                <p:strVal val="#ppt_w"/>
                                              </p:val>
                                            </p:tav>
                                          </p:tavLst>
                                        </p:anim>
                                        <p:anim calcmode="lin" valueType="num">
                                          <p:cBhvr>
                                            <p:cTn id="163" dur="1000" fill="hold"/>
                                            <p:tgtEl>
                                              <p:spTgt spid="13"/>
                                            </p:tgtEl>
                                            <p:attrNameLst>
                                              <p:attrName>ppt_h</p:attrName>
                                            </p:attrNameLst>
                                          </p:cBhvr>
                                          <p:tavLst>
                                            <p:tav tm="0">
                                              <p:val>
                                                <p:fltVal val="0"/>
                                              </p:val>
                                            </p:tav>
                                            <p:tav tm="100000">
                                              <p:val>
                                                <p:strVal val="#ppt_h"/>
                                              </p:val>
                                            </p:tav>
                                          </p:tavLst>
                                        </p:anim>
                                        <p:anim calcmode="lin" valueType="num">
                                          <p:cBhvr>
                                            <p:cTn id="164" dur="1000" fill="hold"/>
                                            <p:tgtEl>
                                              <p:spTgt spid="13"/>
                                            </p:tgtEl>
                                            <p:attrNameLst>
                                              <p:attrName>style.rotation</p:attrName>
                                            </p:attrNameLst>
                                          </p:cBhvr>
                                          <p:tavLst>
                                            <p:tav tm="0">
                                              <p:val>
                                                <p:fltVal val="90"/>
                                              </p:val>
                                            </p:tav>
                                            <p:tav tm="100000">
                                              <p:val>
                                                <p:fltVal val="0"/>
                                              </p:val>
                                            </p:tav>
                                          </p:tavLst>
                                        </p:anim>
                                        <p:animEffect transition="in" filter="fade">
                                          <p:cBhvr>
                                            <p:cTn id="165" dur="1000"/>
                                            <p:tgtEl>
                                              <p:spTgt spid="13"/>
                                            </p:tgtEl>
                                          </p:cBhvr>
                                        </p:animEffect>
                                      </p:childTnLst>
                                    </p:cTn>
                                  </p:par>
                                  <p:par>
                                    <p:cTn id="166" presetID="31" presetClass="entr" presetSubtype="0" fill="hold" nodeType="withEffect">
                                      <p:stCondLst>
                                        <p:cond delay="500"/>
                                      </p:stCondLst>
                                      <p:childTnLst>
                                        <p:set>
                                          <p:cBhvr>
                                            <p:cTn id="167" dur="1" fill="hold">
                                              <p:stCondLst>
                                                <p:cond delay="0"/>
                                              </p:stCondLst>
                                            </p:cTn>
                                            <p:tgtEl>
                                              <p:spTgt spid="2"/>
                                            </p:tgtEl>
                                            <p:attrNameLst>
                                              <p:attrName>style.visibility</p:attrName>
                                            </p:attrNameLst>
                                          </p:cBhvr>
                                          <p:to>
                                            <p:strVal val="visible"/>
                                          </p:to>
                                        </p:set>
                                        <p:anim calcmode="lin" valueType="num">
                                          <p:cBhvr>
                                            <p:cTn id="168" dur="1000" fill="hold"/>
                                            <p:tgtEl>
                                              <p:spTgt spid="2"/>
                                            </p:tgtEl>
                                            <p:attrNameLst>
                                              <p:attrName>ppt_w</p:attrName>
                                            </p:attrNameLst>
                                          </p:cBhvr>
                                          <p:tavLst>
                                            <p:tav tm="0">
                                              <p:val>
                                                <p:fltVal val="0"/>
                                              </p:val>
                                            </p:tav>
                                            <p:tav tm="100000">
                                              <p:val>
                                                <p:strVal val="#ppt_w"/>
                                              </p:val>
                                            </p:tav>
                                          </p:tavLst>
                                        </p:anim>
                                        <p:anim calcmode="lin" valueType="num">
                                          <p:cBhvr>
                                            <p:cTn id="169" dur="1000" fill="hold"/>
                                            <p:tgtEl>
                                              <p:spTgt spid="2"/>
                                            </p:tgtEl>
                                            <p:attrNameLst>
                                              <p:attrName>ppt_h</p:attrName>
                                            </p:attrNameLst>
                                          </p:cBhvr>
                                          <p:tavLst>
                                            <p:tav tm="0">
                                              <p:val>
                                                <p:fltVal val="0"/>
                                              </p:val>
                                            </p:tav>
                                            <p:tav tm="100000">
                                              <p:val>
                                                <p:strVal val="#ppt_h"/>
                                              </p:val>
                                            </p:tav>
                                          </p:tavLst>
                                        </p:anim>
                                        <p:anim calcmode="lin" valueType="num">
                                          <p:cBhvr>
                                            <p:cTn id="170" dur="1000" fill="hold"/>
                                            <p:tgtEl>
                                              <p:spTgt spid="2"/>
                                            </p:tgtEl>
                                            <p:attrNameLst>
                                              <p:attrName>style.rotation</p:attrName>
                                            </p:attrNameLst>
                                          </p:cBhvr>
                                          <p:tavLst>
                                            <p:tav tm="0">
                                              <p:val>
                                                <p:fltVal val="90"/>
                                              </p:val>
                                            </p:tav>
                                            <p:tav tm="100000">
                                              <p:val>
                                                <p:fltVal val="0"/>
                                              </p:val>
                                            </p:tav>
                                          </p:tavLst>
                                        </p:anim>
                                        <p:animEffect transition="in" filter="fade">
                                          <p:cBhvr>
                                            <p:cTn id="171" dur="1000"/>
                                            <p:tgtEl>
                                              <p:spTgt spid="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6"/>
                                            </p:tgtEl>
                                            <p:attrNameLst>
                                              <p:attrName>style.visibility</p:attrName>
                                            </p:attrNameLst>
                                          </p:cBhvr>
                                          <p:to>
                                            <p:strVal val="visible"/>
                                          </p:to>
                                        </p:set>
                                        <p:anim calcmode="lin" valueType="num">
                                          <p:cBhvr>
                                            <p:cTn id="174" dur="1000" fill="hold"/>
                                            <p:tgtEl>
                                              <p:spTgt spid="6"/>
                                            </p:tgtEl>
                                            <p:attrNameLst>
                                              <p:attrName>ppt_w</p:attrName>
                                            </p:attrNameLst>
                                          </p:cBhvr>
                                          <p:tavLst>
                                            <p:tav tm="0">
                                              <p:val>
                                                <p:fltVal val="0"/>
                                              </p:val>
                                            </p:tav>
                                            <p:tav tm="100000">
                                              <p:val>
                                                <p:strVal val="#ppt_w"/>
                                              </p:val>
                                            </p:tav>
                                          </p:tavLst>
                                        </p:anim>
                                        <p:anim calcmode="lin" valueType="num">
                                          <p:cBhvr>
                                            <p:cTn id="175" dur="1000" fill="hold"/>
                                            <p:tgtEl>
                                              <p:spTgt spid="6"/>
                                            </p:tgtEl>
                                            <p:attrNameLst>
                                              <p:attrName>ppt_h</p:attrName>
                                            </p:attrNameLst>
                                          </p:cBhvr>
                                          <p:tavLst>
                                            <p:tav tm="0">
                                              <p:val>
                                                <p:fltVal val="0"/>
                                              </p:val>
                                            </p:tav>
                                            <p:tav tm="100000">
                                              <p:val>
                                                <p:strVal val="#ppt_h"/>
                                              </p:val>
                                            </p:tav>
                                          </p:tavLst>
                                        </p:anim>
                                        <p:anim calcmode="lin" valueType="num">
                                          <p:cBhvr>
                                            <p:cTn id="176" dur="1000" fill="hold"/>
                                            <p:tgtEl>
                                              <p:spTgt spid="6"/>
                                            </p:tgtEl>
                                            <p:attrNameLst>
                                              <p:attrName>style.rotation</p:attrName>
                                            </p:attrNameLst>
                                          </p:cBhvr>
                                          <p:tavLst>
                                            <p:tav tm="0">
                                              <p:val>
                                                <p:fltVal val="90"/>
                                              </p:val>
                                            </p:tav>
                                            <p:tav tm="100000">
                                              <p:val>
                                                <p:fltVal val="0"/>
                                              </p:val>
                                            </p:tav>
                                          </p:tavLst>
                                        </p:anim>
                                        <p:animEffect transition="in" filter="fade">
                                          <p:cBhvr>
                                            <p:cTn id="177" dur="1000"/>
                                            <p:tgtEl>
                                              <p:spTgt spid="6"/>
                                            </p:tgtEl>
                                          </p:cBhvr>
                                        </p:animEffect>
                                      </p:childTnLst>
                                    </p:cTn>
                                  </p:par>
                                  <p:par>
                                    <p:cTn id="178" presetID="31" presetClass="entr" presetSubtype="0" fill="hold" nodeType="withEffect">
                                      <p:stCondLst>
                                        <p:cond delay="500"/>
                                      </p:stCondLst>
                                      <p:childTnLst>
                                        <p:set>
                                          <p:cBhvr>
                                            <p:cTn id="179" dur="1" fill="hold">
                                              <p:stCondLst>
                                                <p:cond delay="0"/>
                                              </p:stCondLst>
                                            </p:cTn>
                                            <p:tgtEl>
                                              <p:spTgt spid="5"/>
                                            </p:tgtEl>
                                            <p:attrNameLst>
                                              <p:attrName>style.visibility</p:attrName>
                                            </p:attrNameLst>
                                          </p:cBhvr>
                                          <p:to>
                                            <p:strVal val="visible"/>
                                          </p:to>
                                        </p:set>
                                        <p:anim calcmode="lin" valueType="num">
                                          <p:cBhvr>
                                            <p:cTn id="180" dur="1000" fill="hold"/>
                                            <p:tgtEl>
                                              <p:spTgt spid="5"/>
                                            </p:tgtEl>
                                            <p:attrNameLst>
                                              <p:attrName>ppt_w</p:attrName>
                                            </p:attrNameLst>
                                          </p:cBhvr>
                                          <p:tavLst>
                                            <p:tav tm="0">
                                              <p:val>
                                                <p:fltVal val="0"/>
                                              </p:val>
                                            </p:tav>
                                            <p:tav tm="100000">
                                              <p:val>
                                                <p:strVal val="#ppt_w"/>
                                              </p:val>
                                            </p:tav>
                                          </p:tavLst>
                                        </p:anim>
                                        <p:anim calcmode="lin" valueType="num">
                                          <p:cBhvr>
                                            <p:cTn id="181" dur="1000" fill="hold"/>
                                            <p:tgtEl>
                                              <p:spTgt spid="5"/>
                                            </p:tgtEl>
                                            <p:attrNameLst>
                                              <p:attrName>ppt_h</p:attrName>
                                            </p:attrNameLst>
                                          </p:cBhvr>
                                          <p:tavLst>
                                            <p:tav tm="0">
                                              <p:val>
                                                <p:fltVal val="0"/>
                                              </p:val>
                                            </p:tav>
                                            <p:tav tm="100000">
                                              <p:val>
                                                <p:strVal val="#ppt_h"/>
                                              </p:val>
                                            </p:tav>
                                          </p:tavLst>
                                        </p:anim>
                                        <p:anim calcmode="lin" valueType="num">
                                          <p:cBhvr>
                                            <p:cTn id="182" dur="1000" fill="hold"/>
                                            <p:tgtEl>
                                              <p:spTgt spid="5"/>
                                            </p:tgtEl>
                                            <p:attrNameLst>
                                              <p:attrName>style.rotation</p:attrName>
                                            </p:attrNameLst>
                                          </p:cBhvr>
                                          <p:tavLst>
                                            <p:tav tm="0">
                                              <p:val>
                                                <p:fltVal val="90"/>
                                              </p:val>
                                            </p:tav>
                                            <p:tav tm="100000">
                                              <p:val>
                                                <p:fltVal val="0"/>
                                              </p:val>
                                            </p:tav>
                                          </p:tavLst>
                                        </p:anim>
                                        <p:animEffect transition="in" filter="fade">
                                          <p:cBhvr>
                                            <p:cTn id="183" dur="1000"/>
                                            <p:tgtEl>
                                              <p:spTgt spid="5"/>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
                                            </p:tgtEl>
                                            <p:attrNameLst>
                                              <p:attrName>style.visibility</p:attrName>
                                            </p:attrNameLst>
                                          </p:cBhvr>
                                          <p:to>
                                            <p:strVal val="visible"/>
                                          </p:to>
                                        </p:set>
                                        <p:anim calcmode="lin" valueType="num">
                                          <p:cBhvr>
                                            <p:cTn id="186" dur="1000" fill="hold"/>
                                            <p:tgtEl>
                                              <p:spTgt spid="3"/>
                                            </p:tgtEl>
                                            <p:attrNameLst>
                                              <p:attrName>ppt_w</p:attrName>
                                            </p:attrNameLst>
                                          </p:cBhvr>
                                          <p:tavLst>
                                            <p:tav tm="0">
                                              <p:val>
                                                <p:fltVal val="0"/>
                                              </p:val>
                                            </p:tav>
                                            <p:tav tm="100000">
                                              <p:val>
                                                <p:strVal val="#ppt_w"/>
                                              </p:val>
                                            </p:tav>
                                          </p:tavLst>
                                        </p:anim>
                                        <p:anim calcmode="lin" valueType="num">
                                          <p:cBhvr>
                                            <p:cTn id="187" dur="1000" fill="hold"/>
                                            <p:tgtEl>
                                              <p:spTgt spid="3"/>
                                            </p:tgtEl>
                                            <p:attrNameLst>
                                              <p:attrName>ppt_h</p:attrName>
                                            </p:attrNameLst>
                                          </p:cBhvr>
                                          <p:tavLst>
                                            <p:tav tm="0">
                                              <p:val>
                                                <p:fltVal val="0"/>
                                              </p:val>
                                            </p:tav>
                                            <p:tav tm="100000">
                                              <p:val>
                                                <p:strVal val="#ppt_h"/>
                                              </p:val>
                                            </p:tav>
                                          </p:tavLst>
                                        </p:anim>
                                        <p:anim calcmode="lin" valueType="num">
                                          <p:cBhvr>
                                            <p:cTn id="188" dur="1000" fill="hold"/>
                                            <p:tgtEl>
                                              <p:spTgt spid="3"/>
                                            </p:tgtEl>
                                            <p:attrNameLst>
                                              <p:attrName>style.rotation</p:attrName>
                                            </p:attrNameLst>
                                          </p:cBhvr>
                                          <p:tavLst>
                                            <p:tav tm="0">
                                              <p:val>
                                                <p:fltVal val="90"/>
                                              </p:val>
                                            </p:tav>
                                            <p:tav tm="100000">
                                              <p:val>
                                                <p:fltVal val="0"/>
                                              </p:val>
                                            </p:tav>
                                          </p:tavLst>
                                        </p:anim>
                                        <p:animEffect transition="in" filter="fade">
                                          <p:cBhvr>
                                            <p:cTn id="189" dur="1000"/>
                                            <p:tgtEl>
                                              <p:spTgt spid="3"/>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
                                            </p:tgtEl>
                                            <p:attrNameLst>
                                              <p:attrName>style.visibility</p:attrName>
                                            </p:attrNameLst>
                                          </p:cBhvr>
                                          <p:to>
                                            <p:strVal val="visible"/>
                                          </p:to>
                                        </p:set>
                                        <p:anim calcmode="lin" valueType="num">
                                          <p:cBhvr>
                                            <p:cTn id="192" dur="1000" fill="hold"/>
                                            <p:tgtEl>
                                              <p:spTgt spid="4"/>
                                            </p:tgtEl>
                                            <p:attrNameLst>
                                              <p:attrName>ppt_w</p:attrName>
                                            </p:attrNameLst>
                                          </p:cBhvr>
                                          <p:tavLst>
                                            <p:tav tm="0">
                                              <p:val>
                                                <p:fltVal val="0"/>
                                              </p:val>
                                            </p:tav>
                                            <p:tav tm="100000">
                                              <p:val>
                                                <p:strVal val="#ppt_w"/>
                                              </p:val>
                                            </p:tav>
                                          </p:tavLst>
                                        </p:anim>
                                        <p:anim calcmode="lin" valueType="num">
                                          <p:cBhvr>
                                            <p:cTn id="193" dur="1000" fill="hold"/>
                                            <p:tgtEl>
                                              <p:spTgt spid="4"/>
                                            </p:tgtEl>
                                            <p:attrNameLst>
                                              <p:attrName>ppt_h</p:attrName>
                                            </p:attrNameLst>
                                          </p:cBhvr>
                                          <p:tavLst>
                                            <p:tav tm="0">
                                              <p:val>
                                                <p:fltVal val="0"/>
                                              </p:val>
                                            </p:tav>
                                            <p:tav tm="100000">
                                              <p:val>
                                                <p:strVal val="#ppt_h"/>
                                              </p:val>
                                            </p:tav>
                                          </p:tavLst>
                                        </p:anim>
                                        <p:anim calcmode="lin" valueType="num">
                                          <p:cBhvr>
                                            <p:cTn id="194" dur="1000" fill="hold"/>
                                            <p:tgtEl>
                                              <p:spTgt spid="4"/>
                                            </p:tgtEl>
                                            <p:attrNameLst>
                                              <p:attrName>style.rotation</p:attrName>
                                            </p:attrNameLst>
                                          </p:cBhvr>
                                          <p:tavLst>
                                            <p:tav tm="0">
                                              <p:val>
                                                <p:fltVal val="90"/>
                                              </p:val>
                                            </p:tav>
                                            <p:tav tm="100000">
                                              <p:val>
                                                <p:fltVal val="0"/>
                                              </p:val>
                                            </p:tav>
                                          </p:tavLst>
                                        </p:anim>
                                        <p:animEffect transition="in" filter="fade">
                                          <p:cBhvr>
                                            <p:cTn id="195" dur="1000"/>
                                            <p:tgtEl>
                                              <p:spTgt spid="4"/>
                                            </p:tgtEl>
                                          </p:cBhvr>
                                        </p:animEffect>
                                      </p:childTnLst>
                                    </p:cTn>
                                  </p:par>
                                  <p:par>
                                    <p:cTn id="196" presetID="31" presetClass="entr" presetSubtype="0" fill="hold" nodeType="withEffect">
                                      <p:stCondLst>
                                        <p:cond delay="500"/>
                                      </p:stCondLst>
                                      <p:childTnLst>
                                        <p:set>
                                          <p:cBhvr>
                                            <p:cTn id="197" dur="1" fill="hold">
                                              <p:stCondLst>
                                                <p:cond delay="0"/>
                                              </p:stCondLst>
                                            </p:cTn>
                                            <p:tgtEl>
                                              <p:spTgt spid="9"/>
                                            </p:tgtEl>
                                            <p:attrNameLst>
                                              <p:attrName>style.visibility</p:attrName>
                                            </p:attrNameLst>
                                          </p:cBhvr>
                                          <p:to>
                                            <p:strVal val="visible"/>
                                          </p:to>
                                        </p:set>
                                        <p:anim calcmode="lin" valueType="num">
                                          <p:cBhvr>
                                            <p:cTn id="198" dur="1000" fill="hold"/>
                                            <p:tgtEl>
                                              <p:spTgt spid="9"/>
                                            </p:tgtEl>
                                            <p:attrNameLst>
                                              <p:attrName>ppt_w</p:attrName>
                                            </p:attrNameLst>
                                          </p:cBhvr>
                                          <p:tavLst>
                                            <p:tav tm="0">
                                              <p:val>
                                                <p:fltVal val="0"/>
                                              </p:val>
                                            </p:tav>
                                            <p:tav tm="100000">
                                              <p:val>
                                                <p:strVal val="#ppt_w"/>
                                              </p:val>
                                            </p:tav>
                                          </p:tavLst>
                                        </p:anim>
                                        <p:anim calcmode="lin" valueType="num">
                                          <p:cBhvr>
                                            <p:cTn id="199" dur="1000" fill="hold"/>
                                            <p:tgtEl>
                                              <p:spTgt spid="9"/>
                                            </p:tgtEl>
                                            <p:attrNameLst>
                                              <p:attrName>ppt_h</p:attrName>
                                            </p:attrNameLst>
                                          </p:cBhvr>
                                          <p:tavLst>
                                            <p:tav tm="0">
                                              <p:val>
                                                <p:fltVal val="0"/>
                                              </p:val>
                                            </p:tav>
                                            <p:tav tm="100000">
                                              <p:val>
                                                <p:strVal val="#ppt_h"/>
                                              </p:val>
                                            </p:tav>
                                          </p:tavLst>
                                        </p:anim>
                                        <p:anim calcmode="lin" valueType="num">
                                          <p:cBhvr>
                                            <p:cTn id="200" dur="1000" fill="hold"/>
                                            <p:tgtEl>
                                              <p:spTgt spid="9"/>
                                            </p:tgtEl>
                                            <p:attrNameLst>
                                              <p:attrName>style.rotation</p:attrName>
                                            </p:attrNameLst>
                                          </p:cBhvr>
                                          <p:tavLst>
                                            <p:tav tm="0">
                                              <p:val>
                                                <p:fltVal val="90"/>
                                              </p:val>
                                            </p:tav>
                                            <p:tav tm="100000">
                                              <p:val>
                                                <p:fltVal val="0"/>
                                              </p:val>
                                            </p:tav>
                                          </p:tavLst>
                                        </p:anim>
                                        <p:animEffect transition="in" filter="fade">
                                          <p:cBhvr>
                                            <p:cTn id="201" dur="1000"/>
                                            <p:tgtEl>
                                              <p:spTgt spid="9"/>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52"/>
                                            </p:tgtEl>
                                            <p:attrNameLst>
                                              <p:attrName>style.visibility</p:attrName>
                                            </p:attrNameLst>
                                          </p:cBhvr>
                                          <p:to>
                                            <p:strVal val="visible"/>
                                          </p:to>
                                        </p:set>
                                        <p:anim calcmode="lin" valueType="num">
                                          <p:cBhvr>
                                            <p:cTn id="204" dur="500" fill="hold"/>
                                            <p:tgtEl>
                                              <p:spTgt spid="52"/>
                                            </p:tgtEl>
                                            <p:attrNameLst>
                                              <p:attrName>ppt_w</p:attrName>
                                            </p:attrNameLst>
                                          </p:cBhvr>
                                          <p:tavLst>
                                            <p:tav tm="0">
                                              <p:val>
                                                <p:fltVal val="0"/>
                                              </p:val>
                                            </p:tav>
                                            <p:tav tm="100000">
                                              <p:val>
                                                <p:strVal val="#ppt_w"/>
                                              </p:val>
                                            </p:tav>
                                          </p:tavLst>
                                        </p:anim>
                                        <p:anim calcmode="lin" valueType="num">
                                          <p:cBhvr>
                                            <p:cTn id="205" dur="500" fill="hold"/>
                                            <p:tgtEl>
                                              <p:spTgt spid="52"/>
                                            </p:tgtEl>
                                            <p:attrNameLst>
                                              <p:attrName>ppt_h</p:attrName>
                                            </p:attrNameLst>
                                          </p:cBhvr>
                                          <p:tavLst>
                                            <p:tav tm="0">
                                              <p:val>
                                                <p:fltVal val="0"/>
                                              </p:val>
                                            </p:tav>
                                            <p:tav tm="100000">
                                              <p:val>
                                                <p:strVal val="#ppt_h"/>
                                              </p:val>
                                            </p:tav>
                                          </p:tavLst>
                                        </p:anim>
                                        <p:animEffect transition="in" filter="fade">
                                          <p:cBhvr>
                                            <p:cTn id="206" dur="500"/>
                                            <p:tgtEl>
                                              <p:spTgt spid="52"/>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53"/>
                                            </p:tgtEl>
                                            <p:attrNameLst>
                                              <p:attrName>style.visibility</p:attrName>
                                            </p:attrNameLst>
                                          </p:cBhvr>
                                          <p:to>
                                            <p:strVal val="visible"/>
                                          </p:to>
                                        </p:set>
                                        <p:anim calcmode="lin" valueType="num">
                                          <p:cBhvr>
                                            <p:cTn id="209" dur="500" fill="hold"/>
                                            <p:tgtEl>
                                              <p:spTgt spid="53"/>
                                            </p:tgtEl>
                                            <p:attrNameLst>
                                              <p:attrName>ppt_w</p:attrName>
                                            </p:attrNameLst>
                                          </p:cBhvr>
                                          <p:tavLst>
                                            <p:tav tm="0">
                                              <p:val>
                                                <p:fltVal val="0"/>
                                              </p:val>
                                            </p:tav>
                                            <p:tav tm="100000">
                                              <p:val>
                                                <p:strVal val="#ppt_w"/>
                                              </p:val>
                                            </p:tav>
                                          </p:tavLst>
                                        </p:anim>
                                        <p:anim calcmode="lin" valueType="num">
                                          <p:cBhvr>
                                            <p:cTn id="210" dur="500" fill="hold"/>
                                            <p:tgtEl>
                                              <p:spTgt spid="53"/>
                                            </p:tgtEl>
                                            <p:attrNameLst>
                                              <p:attrName>ppt_h</p:attrName>
                                            </p:attrNameLst>
                                          </p:cBhvr>
                                          <p:tavLst>
                                            <p:tav tm="0">
                                              <p:val>
                                                <p:fltVal val="0"/>
                                              </p:val>
                                            </p:tav>
                                            <p:tav tm="100000">
                                              <p:val>
                                                <p:strVal val="#ppt_h"/>
                                              </p:val>
                                            </p:tav>
                                          </p:tavLst>
                                        </p:anim>
                                        <p:animEffect transition="in" filter="fade">
                                          <p:cBhvr>
                                            <p:cTn id="211" dur="500"/>
                                            <p:tgtEl>
                                              <p:spTgt spid="53"/>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54"/>
                                            </p:tgtEl>
                                            <p:attrNameLst>
                                              <p:attrName>style.visibility</p:attrName>
                                            </p:attrNameLst>
                                          </p:cBhvr>
                                          <p:to>
                                            <p:strVal val="visible"/>
                                          </p:to>
                                        </p:set>
                                        <p:anim calcmode="lin" valueType="num">
                                          <p:cBhvr>
                                            <p:cTn id="214" dur="500" fill="hold"/>
                                            <p:tgtEl>
                                              <p:spTgt spid="54"/>
                                            </p:tgtEl>
                                            <p:attrNameLst>
                                              <p:attrName>ppt_w</p:attrName>
                                            </p:attrNameLst>
                                          </p:cBhvr>
                                          <p:tavLst>
                                            <p:tav tm="0">
                                              <p:val>
                                                <p:fltVal val="0"/>
                                              </p:val>
                                            </p:tav>
                                            <p:tav tm="100000">
                                              <p:val>
                                                <p:strVal val="#ppt_w"/>
                                              </p:val>
                                            </p:tav>
                                          </p:tavLst>
                                        </p:anim>
                                        <p:anim calcmode="lin" valueType="num">
                                          <p:cBhvr>
                                            <p:cTn id="215" dur="500" fill="hold"/>
                                            <p:tgtEl>
                                              <p:spTgt spid="54"/>
                                            </p:tgtEl>
                                            <p:attrNameLst>
                                              <p:attrName>ppt_h</p:attrName>
                                            </p:attrNameLst>
                                          </p:cBhvr>
                                          <p:tavLst>
                                            <p:tav tm="0">
                                              <p:val>
                                                <p:fltVal val="0"/>
                                              </p:val>
                                            </p:tav>
                                            <p:tav tm="100000">
                                              <p:val>
                                                <p:strVal val="#ppt_h"/>
                                              </p:val>
                                            </p:tav>
                                          </p:tavLst>
                                        </p:anim>
                                        <p:animEffect transition="in" filter="fade">
                                          <p:cBhvr>
                                            <p:cTn id="216" dur="500"/>
                                            <p:tgtEl>
                                              <p:spTgt spid="54"/>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47"/>
                                            </p:tgtEl>
                                            <p:attrNameLst>
                                              <p:attrName>style.visibility</p:attrName>
                                            </p:attrNameLst>
                                          </p:cBhvr>
                                          <p:to>
                                            <p:strVal val="visible"/>
                                          </p:to>
                                        </p:set>
                                        <p:anim calcmode="lin" valueType="num">
                                          <p:cBhvr>
                                            <p:cTn id="224" dur="500" fill="hold"/>
                                            <p:tgtEl>
                                              <p:spTgt spid="47"/>
                                            </p:tgtEl>
                                            <p:attrNameLst>
                                              <p:attrName>ppt_w</p:attrName>
                                            </p:attrNameLst>
                                          </p:cBhvr>
                                          <p:tavLst>
                                            <p:tav tm="0">
                                              <p:val>
                                                <p:fltVal val="0"/>
                                              </p:val>
                                            </p:tav>
                                            <p:tav tm="100000">
                                              <p:val>
                                                <p:strVal val="#ppt_w"/>
                                              </p:val>
                                            </p:tav>
                                          </p:tavLst>
                                        </p:anim>
                                        <p:anim calcmode="lin" valueType="num">
                                          <p:cBhvr>
                                            <p:cTn id="225" dur="500" fill="hold"/>
                                            <p:tgtEl>
                                              <p:spTgt spid="47"/>
                                            </p:tgtEl>
                                            <p:attrNameLst>
                                              <p:attrName>ppt_h</p:attrName>
                                            </p:attrNameLst>
                                          </p:cBhvr>
                                          <p:tavLst>
                                            <p:tav tm="0">
                                              <p:val>
                                                <p:fltVal val="0"/>
                                              </p:val>
                                            </p:tav>
                                            <p:tav tm="100000">
                                              <p:val>
                                                <p:strVal val="#ppt_h"/>
                                              </p:val>
                                            </p:tav>
                                          </p:tavLst>
                                        </p:anim>
                                        <p:animEffect transition="in" filter="fade">
                                          <p:cBhvr>
                                            <p:cTn id="226" dur="500"/>
                                            <p:tgtEl>
                                              <p:spTgt spid="47"/>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41"/>
                                            </p:tgtEl>
                                            <p:attrNameLst>
                                              <p:attrName>style.visibility</p:attrName>
                                            </p:attrNameLst>
                                          </p:cBhvr>
                                          <p:to>
                                            <p:strVal val="visible"/>
                                          </p:to>
                                        </p:set>
                                        <p:anim calcmode="lin" valueType="num">
                                          <p:cBhvr>
                                            <p:cTn id="229" dur="500" fill="hold"/>
                                            <p:tgtEl>
                                              <p:spTgt spid="41"/>
                                            </p:tgtEl>
                                            <p:attrNameLst>
                                              <p:attrName>ppt_w</p:attrName>
                                            </p:attrNameLst>
                                          </p:cBhvr>
                                          <p:tavLst>
                                            <p:tav tm="0">
                                              <p:val>
                                                <p:fltVal val="0"/>
                                              </p:val>
                                            </p:tav>
                                            <p:tav tm="100000">
                                              <p:val>
                                                <p:strVal val="#ppt_w"/>
                                              </p:val>
                                            </p:tav>
                                          </p:tavLst>
                                        </p:anim>
                                        <p:anim calcmode="lin" valueType="num">
                                          <p:cBhvr>
                                            <p:cTn id="230" dur="500" fill="hold"/>
                                            <p:tgtEl>
                                              <p:spTgt spid="41"/>
                                            </p:tgtEl>
                                            <p:attrNameLst>
                                              <p:attrName>ppt_h</p:attrName>
                                            </p:attrNameLst>
                                          </p:cBhvr>
                                          <p:tavLst>
                                            <p:tav tm="0">
                                              <p:val>
                                                <p:fltVal val="0"/>
                                              </p:val>
                                            </p:tav>
                                            <p:tav tm="100000">
                                              <p:val>
                                                <p:strVal val="#ppt_h"/>
                                              </p:val>
                                            </p:tav>
                                          </p:tavLst>
                                        </p:anim>
                                        <p:animEffect transition="in" filter="fade">
                                          <p:cBhvr>
                                            <p:cTn id="231" dur="500"/>
                                            <p:tgtEl>
                                              <p:spTgt spid="41"/>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42"/>
                                            </p:tgtEl>
                                            <p:attrNameLst>
                                              <p:attrName>style.visibility</p:attrName>
                                            </p:attrNameLst>
                                          </p:cBhvr>
                                          <p:to>
                                            <p:strVal val="visible"/>
                                          </p:to>
                                        </p:set>
                                        <p:anim calcmode="lin" valueType="num">
                                          <p:cBhvr>
                                            <p:cTn id="234" dur="500" fill="hold"/>
                                            <p:tgtEl>
                                              <p:spTgt spid="42"/>
                                            </p:tgtEl>
                                            <p:attrNameLst>
                                              <p:attrName>ppt_w</p:attrName>
                                            </p:attrNameLst>
                                          </p:cBhvr>
                                          <p:tavLst>
                                            <p:tav tm="0">
                                              <p:val>
                                                <p:fltVal val="0"/>
                                              </p:val>
                                            </p:tav>
                                            <p:tav tm="100000">
                                              <p:val>
                                                <p:strVal val="#ppt_w"/>
                                              </p:val>
                                            </p:tav>
                                          </p:tavLst>
                                        </p:anim>
                                        <p:anim calcmode="lin" valueType="num">
                                          <p:cBhvr>
                                            <p:cTn id="235" dur="500" fill="hold"/>
                                            <p:tgtEl>
                                              <p:spTgt spid="42"/>
                                            </p:tgtEl>
                                            <p:attrNameLst>
                                              <p:attrName>ppt_h</p:attrName>
                                            </p:attrNameLst>
                                          </p:cBhvr>
                                          <p:tavLst>
                                            <p:tav tm="0">
                                              <p:val>
                                                <p:fltVal val="0"/>
                                              </p:val>
                                            </p:tav>
                                            <p:tav tm="100000">
                                              <p:val>
                                                <p:strVal val="#ppt_h"/>
                                              </p:val>
                                            </p:tav>
                                          </p:tavLst>
                                        </p:anim>
                                        <p:animEffect transition="in" filter="fade">
                                          <p:cBhvr>
                                            <p:cTn id="236" dur="500"/>
                                            <p:tgtEl>
                                              <p:spTgt spid="42"/>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48"/>
                                            </p:tgtEl>
                                            <p:attrNameLst>
                                              <p:attrName>style.visibility</p:attrName>
                                            </p:attrNameLst>
                                          </p:cBhvr>
                                          <p:to>
                                            <p:strVal val="visible"/>
                                          </p:to>
                                        </p:set>
                                        <p:anim calcmode="lin" valueType="num">
                                          <p:cBhvr>
                                            <p:cTn id="239" dur="500" fill="hold"/>
                                            <p:tgtEl>
                                              <p:spTgt spid="48"/>
                                            </p:tgtEl>
                                            <p:attrNameLst>
                                              <p:attrName>ppt_w</p:attrName>
                                            </p:attrNameLst>
                                          </p:cBhvr>
                                          <p:tavLst>
                                            <p:tav tm="0">
                                              <p:val>
                                                <p:fltVal val="0"/>
                                              </p:val>
                                            </p:tav>
                                            <p:tav tm="100000">
                                              <p:val>
                                                <p:strVal val="#ppt_w"/>
                                              </p:val>
                                            </p:tav>
                                          </p:tavLst>
                                        </p:anim>
                                        <p:anim calcmode="lin" valueType="num">
                                          <p:cBhvr>
                                            <p:cTn id="240" dur="500" fill="hold"/>
                                            <p:tgtEl>
                                              <p:spTgt spid="48"/>
                                            </p:tgtEl>
                                            <p:attrNameLst>
                                              <p:attrName>ppt_h</p:attrName>
                                            </p:attrNameLst>
                                          </p:cBhvr>
                                          <p:tavLst>
                                            <p:tav tm="0">
                                              <p:val>
                                                <p:fltVal val="0"/>
                                              </p:val>
                                            </p:tav>
                                            <p:tav tm="100000">
                                              <p:val>
                                                <p:strVal val="#ppt_h"/>
                                              </p:val>
                                            </p:tav>
                                          </p:tavLst>
                                        </p:anim>
                                        <p:animEffect transition="in" filter="fade">
                                          <p:cBhvr>
                                            <p:cTn id="241" dur="500"/>
                                            <p:tgtEl>
                                              <p:spTgt spid="48"/>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43"/>
                                            </p:tgtEl>
                                            <p:attrNameLst>
                                              <p:attrName>style.visibility</p:attrName>
                                            </p:attrNameLst>
                                          </p:cBhvr>
                                          <p:to>
                                            <p:strVal val="visible"/>
                                          </p:to>
                                        </p:set>
                                        <p:anim calcmode="lin" valueType="num">
                                          <p:cBhvr>
                                            <p:cTn id="244" dur="500" fill="hold"/>
                                            <p:tgtEl>
                                              <p:spTgt spid="43"/>
                                            </p:tgtEl>
                                            <p:attrNameLst>
                                              <p:attrName>ppt_w</p:attrName>
                                            </p:attrNameLst>
                                          </p:cBhvr>
                                          <p:tavLst>
                                            <p:tav tm="0">
                                              <p:val>
                                                <p:fltVal val="0"/>
                                              </p:val>
                                            </p:tav>
                                            <p:tav tm="100000">
                                              <p:val>
                                                <p:strVal val="#ppt_w"/>
                                              </p:val>
                                            </p:tav>
                                          </p:tavLst>
                                        </p:anim>
                                        <p:anim calcmode="lin" valueType="num">
                                          <p:cBhvr>
                                            <p:cTn id="245" dur="500" fill="hold"/>
                                            <p:tgtEl>
                                              <p:spTgt spid="43"/>
                                            </p:tgtEl>
                                            <p:attrNameLst>
                                              <p:attrName>ppt_h</p:attrName>
                                            </p:attrNameLst>
                                          </p:cBhvr>
                                          <p:tavLst>
                                            <p:tav tm="0">
                                              <p:val>
                                                <p:fltVal val="0"/>
                                              </p:val>
                                            </p:tav>
                                            <p:tav tm="100000">
                                              <p:val>
                                                <p:strVal val="#ppt_h"/>
                                              </p:val>
                                            </p:tav>
                                          </p:tavLst>
                                        </p:anim>
                                        <p:animEffect transition="in" filter="fade">
                                          <p:cBhvr>
                                            <p:cTn id="246" dur="500"/>
                                            <p:tgtEl>
                                              <p:spTgt spid="43"/>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49"/>
                                            </p:tgtEl>
                                            <p:attrNameLst>
                                              <p:attrName>style.visibility</p:attrName>
                                            </p:attrNameLst>
                                          </p:cBhvr>
                                          <p:to>
                                            <p:strVal val="visible"/>
                                          </p:to>
                                        </p:set>
                                        <p:anim calcmode="lin" valueType="num">
                                          <p:cBhvr>
                                            <p:cTn id="249" dur="500" fill="hold"/>
                                            <p:tgtEl>
                                              <p:spTgt spid="49"/>
                                            </p:tgtEl>
                                            <p:attrNameLst>
                                              <p:attrName>ppt_w</p:attrName>
                                            </p:attrNameLst>
                                          </p:cBhvr>
                                          <p:tavLst>
                                            <p:tav tm="0">
                                              <p:val>
                                                <p:fltVal val="0"/>
                                              </p:val>
                                            </p:tav>
                                            <p:tav tm="100000">
                                              <p:val>
                                                <p:strVal val="#ppt_w"/>
                                              </p:val>
                                            </p:tav>
                                          </p:tavLst>
                                        </p:anim>
                                        <p:anim calcmode="lin" valueType="num">
                                          <p:cBhvr>
                                            <p:cTn id="250" dur="500" fill="hold"/>
                                            <p:tgtEl>
                                              <p:spTgt spid="49"/>
                                            </p:tgtEl>
                                            <p:attrNameLst>
                                              <p:attrName>ppt_h</p:attrName>
                                            </p:attrNameLst>
                                          </p:cBhvr>
                                          <p:tavLst>
                                            <p:tav tm="0">
                                              <p:val>
                                                <p:fltVal val="0"/>
                                              </p:val>
                                            </p:tav>
                                            <p:tav tm="100000">
                                              <p:val>
                                                <p:strVal val="#ppt_h"/>
                                              </p:val>
                                            </p:tav>
                                          </p:tavLst>
                                        </p:anim>
                                        <p:animEffect transition="in" filter="fade">
                                          <p:cBhvr>
                                            <p:cTn id="251" dur="500"/>
                                            <p:tgtEl>
                                              <p:spTgt spid="49"/>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46"/>
                                            </p:tgtEl>
                                            <p:attrNameLst>
                                              <p:attrName>style.visibility</p:attrName>
                                            </p:attrNameLst>
                                          </p:cBhvr>
                                          <p:to>
                                            <p:strVal val="visible"/>
                                          </p:to>
                                        </p:set>
                                        <p:anim calcmode="lin" valueType="num">
                                          <p:cBhvr>
                                            <p:cTn id="254" dur="500" fill="hold"/>
                                            <p:tgtEl>
                                              <p:spTgt spid="46"/>
                                            </p:tgtEl>
                                            <p:attrNameLst>
                                              <p:attrName>ppt_w</p:attrName>
                                            </p:attrNameLst>
                                          </p:cBhvr>
                                          <p:tavLst>
                                            <p:tav tm="0">
                                              <p:val>
                                                <p:fltVal val="0"/>
                                              </p:val>
                                            </p:tav>
                                            <p:tav tm="100000">
                                              <p:val>
                                                <p:strVal val="#ppt_w"/>
                                              </p:val>
                                            </p:tav>
                                          </p:tavLst>
                                        </p:anim>
                                        <p:anim calcmode="lin" valueType="num">
                                          <p:cBhvr>
                                            <p:cTn id="255" dur="500" fill="hold"/>
                                            <p:tgtEl>
                                              <p:spTgt spid="46"/>
                                            </p:tgtEl>
                                            <p:attrNameLst>
                                              <p:attrName>ppt_h</p:attrName>
                                            </p:attrNameLst>
                                          </p:cBhvr>
                                          <p:tavLst>
                                            <p:tav tm="0">
                                              <p:val>
                                                <p:fltVal val="0"/>
                                              </p:val>
                                            </p:tav>
                                            <p:tav tm="100000">
                                              <p:val>
                                                <p:strVal val="#ppt_h"/>
                                              </p:val>
                                            </p:tav>
                                          </p:tavLst>
                                        </p:anim>
                                        <p:animEffect transition="in" filter="fade">
                                          <p:cBhvr>
                                            <p:cTn id="256" dur="500"/>
                                            <p:tgtEl>
                                              <p:spTgt spid="46"/>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51"/>
                                            </p:tgtEl>
                                            <p:attrNameLst>
                                              <p:attrName>style.visibility</p:attrName>
                                            </p:attrNameLst>
                                          </p:cBhvr>
                                          <p:to>
                                            <p:strVal val="visible"/>
                                          </p:to>
                                        </p:set>
                                        <p:anim calcmode="lin" valueType="num">
                                          <p:cBhvr>
                                            <p:cTn id="259" dur="500" fill="hold"/>
                                            <p:tgtEl>
                                              <p:spTgt spid="51"/>
                                            </p:tgtEl>
                                            <p:attrNameLst>
                                              <p:attrName>ppt_w</p:attrName>
                                            </p:attrNameLst>
                                          </p:cBhvr>
                                          <p:tavLst>
                                            <p:tav tm="0">
                                              <p:val>
                                                <p:fltVal val="0"/>
                                              </p:val>
                                            </p:tav>
                                            <p:tav tm="100000">
                                              <p:val>
                                                <p:strVal val="#ppt_w"/>
                                              </p:val>
                                            </p:tav>
                                          </p:tavLst>
                                        </p:anim>
                                        <p:anim calcmode="lin" valueType="num">
                                          <p:cBhvr>
                                            <p:cTn id="260" dur="500" fill="hold"/>
                                            <p:tgtEl>
                                              <p:spTgt spid="51"/>
                                            </p:tgtEl>
                                            <p:attrNameLst>
                                              <p:attrName>ppt_h</p:attrName>
                                            </p:attrNameLst>
                                          </p:cBhvr>
                                          <p:tavLst>
                                            <p:tav tm="0">
                                              <p:val>
                                                <p:fltVal val="0"/>
                                              </p:val>
                                            </p:tav>
                                            <p:tav tm="100000">
                                              <p:val>
                                                <p:strVal val="#ppt_h"/>
                                              </p:val>
                                            </p:tav>
                                          </p:tavLst>
                                        </p:anim>
                                        <p:animEffect transition="in" filter="fade">
                                          <p:cBhvr>
                                            <p:cTn id="261" dur="500"/>
                                            <p:tgtEl>
                                              <p:spTgt spid="5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40"/>
                                            </p:tgtEl>
                                            <p:attrNameLst>
                                              <p:attrName>style.visibility</p:attrName>
                                            </p:attrNameLst>
                                          </p:cBhvr>
                                          <p:to>
                                            <p:strVal val="visible"/>
                                          </p:to>
                                        </p:set>
                                        <p:anim calcmode="lin" valueType="num">
                                          <p:cBhvr>
                                            <p:cTn id="264" dur="500" fill="hold"/>
                                            <p:tgtEl>
                                              <p:spTgt spid="40"/>
                                            </p:tgtEl>
                                            <p:attrNameLst>
                                              <p:attrName>ppt_w</p:attrName>
                                            </p:attrNameLst>
                                          </p:cBhvr>
                                          <p:tavLst>
                                            <p:tav tm="0">
                                              <p:val>
                                                <p:fltVal val="0"/>
                                              </p:val>
                                            </p:tav>
                                            <p:tav tm="100000">
                                              <p:val>
                                                <p:strVal val="#ppt_w"/>
                                              </p:val>
                                            </p:tav>
                                          </p:tavLst>
                                        </p:anim>
                                        <p:anim calcmode="lin" valueType="num">
                                          <p:cBhvr>
                                            <p:cTn id="265" dur="500" fill="hold"/>
                                            <p:tgtEl>
                                              <p:spTgt spid="40"/>
                                            </p:tgtEl>
                                            <p:attrNameLst>
                                              <p:attrName>ppt_h</p:attrName>
                                            </p:attrNameLst>
                                          </p:cBhvr>
                                          <p:tavLst>
                                            <p:tav tm="0">
                                              <p:val>
                                                <p:fltVal val="0"/>
                                              </p:val>
                                            </p:tav>
                                            <p:tav tm="100000">
                                              <p:val>
                                                <p:strVal val="#ppt_h"/>
                                              </p:val>
                                            </p:tav>
                                          </p:tavLst>
                                        </p:anim>
                                        <p:animEffect transition="in" filter="fade">
                                          <p:cBhvr>
                                            <p:cTn id="266" dur="500"/>
                                            <p:tgtEl>
                                              <p:spTgt spid="40"/>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44"/>
                                            </p:tgtEl>
                                            <p:attrNameLst>
                                              <p:attrName>style.visibility</p:attrName>
                                            </p:attrNameLst>
                                          </p:cBhvr>
                                          <p:to>
                                            <p:strVal val="visible"/>
                                          </p:to>
                                        </p:set>
                                        <p:anim calcmode="lin" valueType="num">
                                          <p:cBhvr>
                                            <p:cTn id="269" dur="500" fill="hold"/>
                                            <p:tgtEl>
                                              <p:spTgt spid="44"/>
                                            </p:tgtEl>
                                            <p:attrNameLst>
                                              <p:attrName>ppt_w</p:attrName>
                                            </p:attrNameLst>
                                          </p:cBhvr>
                                          <p:tavLst>
                                            <p:tav tm="0">
                                              <p:val>
                                                <p:fltVal val="0"/>
                                              </p:val>
                                            </p:tav>
                                            <p:tav tm="100000">
                                              <p:val>
                                                <p:strVal val="#ppt_w"/>
                                              </p:val>
                                            </p:tav>
                                          </p:tavLst>
                                        </p:anim>
                                        <p:anim calcmode="lin" valueType="num">
                                          <p:cBhvr>
                                            <p:cTn id="270" dur="500" fill="hold"/>
                                            <p:tgtEl>
                                              <p:spTgt spid="44"/>
                                            </p:tgtEl>
                                            <p:attrNameLst>
                                              <p:attrName>ppt_h</p:attrName>
                                            </p:attrNameLst>
                                          </p:cBhvr>
                                          <p:tavLst>
                                            <p:tav tm="0">
                                              <p:val>
                                                <p:fltVal val="0"/>
                                              </p:val>
                                            </p:tav>
                                            <p:tav tm="100000">
                                              <p:val>
                                                <p:strVal val="#ppt_h"/>
                                              </p:val>
                                            </p:tav>
                                          </p:tavLst>
                                        </p:anim>
                                        <p:animEffect transition="in" filter="fade">
                                          <p:cBhvr>
                                            <p:cTn id="271" dur="500"/>
                                            <p:tgtEl>
                                              <p:spTgt spid="44"/>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50"/>
                                            </p:tgtEl>
                                            <p:attrNameLst>
                                              <p:attrName>style.visibility</p:attrName>
                                            </p:attrNameLst>
                                          </p:cBhvr>
                                          <p:to>
                                            <p:strVal val="visible"/>
                                          </p:to>
                                        </p:set>
                                        <p:anim calcmode="lin" valueType="num">
                                          <p:cBhvr>
                                            <p:cTn id="274" dur="500" fill="hold"/>
                                            <p:tgtEl>
                                              <p:spTgt spid="50"/>
                                            </p:tgtEl>
                                            <p:attrNameLst>
                                              <p:attrName>ppt_w</p:attrName>
                                            </p:attrNameLst>
                                          </p:cBhvr>
                                          <p:tavLst>
                                            <p:tav tm="0">
                                              <p:val>
                                                <p:fltVal val="0"/>
                                              </p:val>
                                            </p:tav>
                                            <p:tav tm="100000">
                                              <p:val>
                                                <p:strVal val="#ppt_w"/>
                                              </p:val>
                                            </p:tav>
                                          </p:tavLst>
                                        </p:anim>
                                        <p:anim calcmode="lin" valueType="num">
                                          <p:cBhvr>
                                            <p:cTn id="275" dur="500" fill="hold"/>
                                            <p:tgtEl>
                                              <p:spTgt spid="50"/>
                                            </p:tgtEl>
                                            <p:attrNameLst>
                                              <p:attrName>ppt_h</p:attrName>
                                            </p:attrNameLst>
                                          </p:cBhvr>
                                          <p:tavLst>
                                            <p:tav tm="0">
                                              <p:val>
                                                <p:fltVal val="0"/>
                                              </p:val>
                                            </p:tav>
                                            <p:tav tm="100000">
                                              <p:val>
                                                <p:strVal val="#ppt_h"/>
                                              </p:val>
                                            </p:tav>
                                          </p:tavLst>
                                        </p:anim>
                                        <p:animEffect transition="in" filter="fade">
                                          <p:cBhvr>
                                            <p:cTn id="276" dur="500"/>
                                            <p:tgtEl>
                                              <p:spTgt spid="50"/>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45"/>
                                            </p:tgtEl>
                                            <p:attrNameLst>
                                              <p:attrName>style.visibility</p:attrName>
                                            </p:attrNameLst>
                                          </p:cBhvr>
                                          <p:to>
                                            <p:strVal val="visible"/>
                                          </p:to>
                                        </p:set>
                                        <p:anim calcmode="lin" valueType="num">
                                          <p:cBhvr>
                                            <p:cTn id="279" dur="500" fill="hold"/>
                                            <p:tgtEl>
                                              <p:spTgt spid="45"/>
                                            </p:tgtEl>
                                            <p:attrNameLst>
                                              <p:attrName>ppt_w</p:attrName>
                                            </p:attrNameLst>
                                          </p:cBhvr>
                                          <p:tavLst>
                                            <p:tav tm="0">
                                              <p:val>
                                                <p:fltVal val="0"/>
                                              </p:val>
                                            </p:tav>
                                            <p:tav tm="100000">
                                              <p:val>
                                                <p:strVal val="#ppt_w"/>
                                              </p:val>
                                            </p:tav>
                                          </p:tavLst>
                                        </p:anim>
                                        <p:anim calcmode="lin" valueType="num">
                                          <p:cBhvr>
                                            <p:cTn id="280" dur="500" fill="hold"/>
                                            <p:tgtEl>
                                              <p:spTgt spid="45"/>
                                            </p:tgtEl>
                                            <p:attrNameLst>
                                              <p:attrName>ppt_h</p:attrName>
                                            </p:attrNameLst>
                                          </p:cBhvr>
                                          <p:tavLst>
                                            <p:tav tm="0">
                                              <p:val>
                                                <p:fltVal val="0"/>
                                              </p:val>
                                            </p:tav>
                                            <p:tav tm="100000">
                                              <p:val>
                                                <p:strVal val="#ppt_h"/>
                                              </p:val>
                                            </p:tav>
                                          </p:tavLst>
                                        </p:anim>
                                        <p:animEffect transition="in" filter="fade">
                                          <p:cBhvr>
                                            <p:cTn id="281" dur="500"/>
                                            <p:tgtEl>
                                              <p:spTgt spid="45"/>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17"/>
                                            </p:tgtEl>
                                            <p:attrNameLst>
                                              <p:attrName>style.visibility</p:attrName>
                                            </p:attrNameLst>
                                          </p:cBhvr>
                                          <p:to>
                                            <p:strVal val="visible"/>
                                          </p:to>
                                        </p:set>
                                        <p:anim calcmode="lin" valueType="num">
                                          <p:cBhvr>
                                            <p:cTn id="289" dur="500" fill="hold"/>
                                            <p:tgtEl>
                                              <p:spTgt spid="17"/>
                                            </p:tgtEl>
                                            <p:attrNameLst>
                                              <p:attrName>ppt_w</p:attrName>
                                            </p:attrNameLst>
                                          </p:cBhvr>
                                          <p:tavLst>
                                            <p:tav tm="0">
                                              <p:val>
                                                <p:fltVal val="0"/>
                                              </p:val>
                                            </p:tav>
                                            <p:tav tm="100000">
                                              <p:val>
                                                <p:strVal val="#ppt_w"/>
                                              </p:val>
                                            </p:tav>
                                          </p:tavLst>
                                        </p:anim>
                                        <p:anim calcmode="lin" valueType="num">
                                          <p:cBhvr>
                                            <p:cTn id="290" dur="500" fill="hold"/>
                                            <p:tgtEl>
                                              <p:spTgt spid="17"/>
                                            </p:tgtEl>
                                            <p:attrNameLst>
                                              <p:attrName>ppt_h</p:attrName>
                                            </p:attrNameLst>
                                          </p:cBhvr>
                                          <p:tavLst>
                                            <p:tav tm="0">
                                              <p:val>
                                                <p:fltVal val="0"/>
                                              </p:val>
                                            </p:tav>
                                            <p:tav tm="100000">
                                              <p:val>
                                                <p:strVal val="#ppt_h"/>
                                              </p:val>
                                            </p:tav>
                                          </p:tavLst>
                                        </p:anim>
                                        <p:animEffect transition="in" filter="fade">
                                          <p:cBhvr>
                                            <p:cTn id="291" dur="500"/>
                                            <p:tgtEl>
                                              <p:spTgt spid="17"/>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15"/>
                                            </p:tgtEl>
                                            <p:attrNameLst>
                                              <p:attrName>style.visibility</p:attrName>
                                            </p:attrNameLst>
                                          </p:cBhvr>
                                          <p:to>
                                            <p:strVal val="visible"/>
                                          </p:to>
                                        </p:set>
                                        <p:anim calcmode="lin" valueType="num">
                                          <p:cBhvr>
                                            <p:cTn id="294" dur="500" fill="hold"/>
                                            <p:tgtEl>
                                              <p:spTgt spid="15"/>
                                            </p:tgtEl>
                                            <p:attrNameLst>
                                              <p:attrName>ppt_w</p:attrName>
                                            </p:attrNameLst>
                                          </p:cBhvr>
                                          <p:tavLst>
                                            <p:tav tm="0">
                                              <p:val>
                                                <p:fltVal val="0"/>
                                              </p:val>
                                            </p:tav>
                                            <p:tav tm="100000">
                                              <p:val>
                                                <p:strVal val="#ppt_w"/>
                                              </p:val>
                                            </p:tav>
                                          </p:tavLst>
                                        </p:anim>
                                        <p:anim calcmode="lin" valueType="num">
                                          <p:cBhvr>
                                            <p:cTn id="295" dur="500" fill="hold"/>
                                            <p:tgtEl>
                                              <p:spTgt spid="15"/>
                                            </p:tgtEl>
                                            <p:attrNameLst>
                                              <p:attrName>ppt_h</p:attrName>
                                            </p:attrNameLst>
                                          </p:cBhvr>
                                          <p:tavLst>
                                            <p:tav tm="0">
                                              <p:val>
                                                <p:fltVal val="0"/>
                                              </p:val>
                                            </p:tav>
                                            <p:tav tm="100000">
                                              <p:val>
                                                <p:strVal val="#ppt_h"/>
                                              </p:val>
                                            </p:tav>
                                          </p:tavLst>
                                        </p:anim>
                                        <p:animEffect transition="in" filter="fade">
                                          <p:cBhvr>
                                            <p:cTn id="296" dur="500"/>
                                            <p:tgtEl>
                                              <p:spTgt spid="15"/>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19"/>
                                            </p:tgtEl>
                                            <p:attrNameLst>
                                              <p:attrName>style.visibility</p:attrName>
                                            </p:attrNameLst>
                                          </p:cBhvr>
                                          <p:to>
                                            <p:strVal val="visible"/>
                                          </p:to>
                                        </p:set>
                                        <p:anim calcmode="lin" valueType="num">
                                          <p:cBhvr>
                                            <p:cTn id="299" dur="500" fill="hold"/>
                                            <p:tgtEl>
                                              <p:spTgt spid="19"/>
                                            </p:tgtEl>
                                            <p:attrNameLst>
                                              <p:attrName>ppt_w</p:attrName>
                                            </p:attrNameLst>
                                          </p:cBhvr>
                                          <p:tavLst>
                                            <p:tav tm="0">
                                              <p:val>
                                                <p:fltVal val="0"/>
                                              </p:val>
                                            </p:tav>
                                            <p:tav tm="100000">
                                              <p:val>
                                                <p:strVal val="#ppt_w"/>
                                              </p:val>
                                            </p:tav>
                                          </p:tavLst>
                                        </p:anim>
                                        <p:anim calcmode="lin" valueType="num">
                                          <p:cBhvr>
                                            <p:cTn id="300" dur="500" fill="hold"/>
                                            <p:tgtEl>
                                              <p:spTgt spid="19"/>
                                            </p:tgtEl>
                                            <p:attrNameLst>
                                              <p:attrName>ppt_h</p:attrName>
                                            </p:attrNameLst>
                                          </p:cBhvr>
                                          <p:tavLst>
                                            <p:tav tm="0">
                                              <p:val>
                                                <p:fltVal val="0"/>
                                              </p:val>
                                            </p:tav>
                                            <p:tav tm="100000">
                                              <p:val>
                                                <p:strVal val="#ppt_h"/>
                                              </p:val>
                                            </p:tav>
                                          </p:tavLst>
                                        </p:anim>
                                        <p:animEffect transition="in" filter="fade">
                                          <p:cBhvr>
                                            <p:cTn id="301" dur="500"/>
                                            <p:tgtEl>
                                              <p:spTgt spid="19"/>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8"/>
                                            </p:tgtEl>
                                            <p:attrNameLst>
                                              <p:attrName>style.visibility</p:attrName>
                                            </p:attrNameLst>
                                          </p:cBhvr>
                                          <p:to>
                                            <p:strVal val="visible"/>
                                          </p:to>
                                        </p:set>
                                        <p:anim calcmode="lin" valueType="num">
                                          <p:cBhvr>
                                            <p:cTn id="304" dur="500" fill="hold"/>
                                            <p:tgtEl>
                                              <p:spTgt spid="8"/>
                                            </p:tgtEl>
                                            <p:attrNameLst>
                                              <p:attrName>ppt_w</p:attrName>
                                            </p:attrNameLst>
                                          </p:cBhvr>
                                          <p:tavLst>
                                            <p:tav tm="0">
                                              <p:val>
                                                <p:fltVal val="0"/>
                                              </p:val>
                                            </p:tav>
                                            <p:tav tm="100000">
                                              <p:val>
                                                <p:strVal val="#ppt_w"/>
                                              </p:val>
                                            </p:tav>
                                          </p:tavLst>
                                        </p:anim>
                                        <p:anim calcmode="lin" valueType="num">
                                          <p:cBhvr>
                                            <p:cTn id="305" dur="500" fill="hold"/>
                                            <p:tgtEl>
                                              <p:spTgt spid="8"/>
                                            </p:tgtEl>
                                            <p:attrNameLst>
                                              <p:attrName>ppt_h</p:attrName>
                                            </p:attrNameLst>
                                          </p:cBhvr>
                                          <p:tavLst>
                                            <p:tav tm="0">
                                              <p:val>
                                                <p:fltVal val="0"/>
                                              </p:val>
                                            </p:tav>
                                            <p:tav tm="100000">
                                              <p:val>
                                                <p:strVal val="#ppt_h"/>
                                              </p:val>
                                            </p:tav>
                                          </p:tavLst>
                                        </p:anim>
                                        <p:animEffect transition="in" filter="fade">
                                          <p:cBhvr>
                                            <p:cTn id="306" dur="500"/>
                                            <p:tgtEl>
                                              <p:spTgt spid="8"/>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7"/>
                                            </p:tgtEl>
                                            <p:attrNameLst>
                                              <p:attrName>style.visibility</p:attrName>
                                            </p:attrNameLst>
                                          </p:cBhvr>
                                          <p:to>
                                            <p:strVal val="visible"/>
                                          </p:to>
                                        </p:set>
                                        <p:anim calcmode="lin" valueType="num">
                                          <p:cBhvr>
                                            <p:cTn id="309" dur="500" fill="hold"/>
                                            <p:tgtEl>
                                              <p:spTgt spid="7"/>
                                            </p:tgtEl>
                                            <p:attrNameLst>
                                              <p:attrName>ppt_w</p:attrName>
                                            </p:attrNameLst>
                                          </p:cBhvr>
                                          <p:tavLst>
                                            <p:tav tm="0">
                                              <p:val>
                                                <p:fltVal val="0"/>
                                              </p:val>
                                            </p:tav>
                                            <p:tav tm="100000">
                                              <p:val>
                                                <p:strVal val="#ppt_w"/>
                                              </p:val>
                                            </p:tav>
                                          </p:tavLst>
                                        </p:anim>
                                        <p:anim calcmode="lin" valueType="num">
                                          <p:cBhvr>
                                            <p:cTn id="310" dur="500" fill="hold"/>
                                            <p:tgtEl>
                                              <p:spTgt spid="7"/>
                                            </p:tgtEl>
                                            <p:attrNameLst>
                                              <p:attrName>ppt_h</p:attrName>
                                            </p:attrNameLst>
                                          </p:cBhvr>
                                          <p:tavLst>
                                            <p:tav tm="0">
                                              <p:val>
                                                <p:fltVal val="0"/>
                                              </p:val>
                                            </p:tav>
                                            <p:tav tm="100000">
                                              <p:val>
                                                <p:strVal val="#ppt_h"/>
                                              </p:val>
                                            </p:tav>
                                          </p:tavLst>
                                        </p:anim>
                                        <p:animEffect transition="in" filter="fade">
                                          <p:cBhvr>
                                            <p:cTn id="311" dur="500"/>
                                            <p:tgtEl>
                                              <p:spTgt spid="7"/>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16"/>
                                            </p:tgtEl>
                                            <p:attrNameLst>
                                              <p:attrName>style.visibility</p:attrName>
                                            </p:attrNameLst>
                                          </p:cBhvr>
                                          <p:to>
                                            <p:strVal val="visible"/>
                                          </p:to>
                                        </p:set>
                                        <p:anim calcmode="lin" valueType="num">
                                          <p:cBhvr>
                                            <p:cTn id="314" dur="500" fill="hold"/>
                                            <p:tgtEl>
                                              <p:spTgt spid="16"/>
                                            </p:tgtEl>
                                            <p:attrNameLst>
                                              <p:attrName>ppt_w</p:attrName>
                                            </p:attrNameLst>
                                          </p:cBhvr>
                                          <p:tavLst>
                                            <p:tav tm="0">
                                              <p:val>
                                                <p:fltVal val="0"/>
                                              </p:val>
                                            </p:tav>
                                            <p:tav tm="100000">
                                              <p:val>
                                                <p:strVal val="#ppt_w"/>
                                              </p:val>
                                            </p:tav>
                                          </p:tavLst>
                                        </p:anim>
                                        <p:anim calcmode="lin" valueType="num">
                                          <p:cBhvr>
                                            <p:cTn id="315" dur="500" fill="hold"/>
                                            <p:tgtEl>
                                              <p:spTgt spid="16"/>
                                            </p:tgtEl>
                                            <p:attrNameLst>
                                              <p:attrName>ppt_h</p:attrName>
                                            </p:attrNameLst>
                                          </p:cBhvr>
                                          <p:tavLst>
                                            <p:tav tm="0">
                                              <p:val>
                                                <p:fltVal val="0"/>
                                              </p:val>
                                            </p:tav>
                                            <p:tav tm="100000">
                                              <p:val>
                                                <p:strVal val="#ppt_h"/>
                                              </p:val>
                                            </p:tav>
                                          </p:tavLst>
                                        </p:anim>
                                        <p:animEffect transition="in" filter="fade">
                                          <p:cBhvr>
                                            <p:cTn id="316" dur="500"/>
                                            <p:tgtEl>
                                              <p:spTgt spid="16"/>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14"/>
                                            </p:tgtEl>
                                            <p:attrNameLst>
                                              <p:attrName>style.visibility</p:attrName>
                                            </p:attrNameLst>
                                          </p:cBhvr>
                                          <p:to>
                                            <p:strVal val="visible"/>
                                          </p:to>
                                        </p:set>
                                        <p:anim calcmode="lin" valueType="num">
                                          <p:cBhvr>
                                            <p:cTn id="319" dur="500" fill="hold"/>
                                            <p:tgtEl>
                                              <p:spTgt spid="14"/>
                                            </p:tgtEl>
                                            <p:attrNameLst>
                                              <p:attrName>ppt_w</p:attrName>
                                            </p:attrNameLst>
                                          </p:cBhvr>
                                          <p:tavLst>
                                            <p:tav tm="0">
                                              <p:val>
                                                <p:fltVal val="0"/>
                                              </p:val>
                                            </p:tav>
                                            <p:tav tm="100000">
                                              <p:val>
                                                <p:strVal val="#ppt_w"/>
                                              </p:val>
                                            </p:tav>
                                          </p:tavLst>
                                        </p:anim>
                                        <p:anim calcmode="lin" valueType="num">
                                          <p:cBhvr>
                                            <p:cTn id="320" dur="500" fill="hold"/>
                                            <p:tgtEl>
                                              <p:spTgt spid="14"/>
                                            </p:tgtEl>
                                            <p:attrNameLst>
                                              <p:attrName>ppt_h</p:attrName>
                                            </p:attrNameLst>
                                          </p:cBhvr>
                                          <p:tavLst>
                                            <p:tav tm="0">
                                              <p:val>
                                                <p:fltVal val="0"/>
                                              </p:val>
                                            </p:tav>
                                            <p:tav tm="100000">
                                              <p:val>
                                                <p:strVal val="#ppt_h"/>
                                              </p:val>
                                            </p:tav>
                                          </p:tavLst>
                                        </p:anim>
                                        <p:animEffect transition="in" filter="fade">
                                          <p:cBhvr>
                                            <p:cTn id="321" dur="500"/>
                                            <p:tgtEl>
                                              <p:spTgt spid="14"/>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500"/>
                                </p:stCondLst>
                                <p:childTnLst>
                                  <p:par>
                                    <p:cTn id="328" presetID="22" presetClass="entr" presetSubtype="4" fill="hold" nodeType="afterEffect">
                                      <p:stCondLst>
                                        <p:cond delay="0"/>
                                      </p:stCondLst>
                                      <p:childTnLst>
                                        <p:set>
                                          <p:cBhvr>
                                            <p:cTn id="329" dur="1" fill="hold">
                                              <p:stCondLst>
                                                <p:cond delay="0"/>
                                              </p:stCondLst>
                                            </p:cTn>
                                            <p:tgtEl>
                                              <p:spTgt spid="80"/>
                                            </p:tgtEl>
                                            <p:attrNameLst>
                                              <p:attrName>style.visibility</p:attrName>
                                            </p:attrNameLst>
                                          </p:cBhvr>
                                          <p:to>
                                            <p:strVal val="visible"/>
                                          </p:to>
                                        </p:set>
                                        <p:animEffect transition="in" filter="wipe(down)">
                                          <p:cBhvr>
                                            <p:cTn id="330" dur="500"/>
                                            <p:tgtEl>
                                              <p:spTgt spid="80"/>
                                            </p:tgtEl>
                                          </p:cBhvr>
                                        </p:animEffect>
                                      </p:childTnLst>
                                    </p:cTn>
                                  </p:par>
                                </p:childTnLst>
                              </p:cTn>
                            </p:par>
                            <p:par>
                              <p:cTn id="331" fill="hold">
                                <p:stCondLst>
                                  <p:cond delay="2000"/>
                                </p:stCondLst>
                                <p:childTnLst>
                                  <p:par>
                                    <p:cTn id="332" presetID="16" presetClass="entr" presetSubtype="37" fill="hold" nodeType="afterEffect">
                                      <p:stCondLst>
                                        <p:cond delay="0"/>
                                      </p:stCondLst>
                                      <p:childTnLst>
                                        <p:set>
                                          <p:cBhvr>
                                            <p:cTn id="333" dur="1" fill="hold">
                                              <p:stCondLst>
                                                <p:cond delay="0"/>
                                              </p:stCondLst>
                                            </p:cTn>
                                            <p:tgtEl>
                                              <p:spTgt spid="121"/>
                                            </p:tgtEl>
                                            <p:attrNameLst>
                                              <p:attrName>style.visibility</p:attrName>
                                            </p:attrNameLst>
                                          </p:cBhvr>
                                          <p:to>
                                            <p:strVal val="visible"/>
                                          </p:to>
                                        </p:set>
                                        <p:animEffect transition="in" filter="barn(outVertical)">
                                          <p:cBhvr>
                                            <p:cTn id="334" dur="500"/>
                                            <p:tgtEl>
                                              <p:spTgt spid="121"/>
                                            </p:tgtEl>
                                          </p:cBhvr>
                                        </p:animEffect>
                                      </p:childTnLst>
                                    </p:cTn>
                                  </p:par>
                                  <p:par>
                                    <p:cTn id="335" presetID="16" presetClass="entr" presetSubtype="37" fill="hold" nodeType="withEffect">
                                      <p:stCondLst>
                                        <p:cond delay="0"/>
                                      </p:stCondLst>
                                      <p:childTnLst>
                                        <p:set>
                                          <p:cBhvr>
                                            <p:cTn id="336" dur="1" fill="hold">
                                              <p:stCondLst>
                                                <p:cond delay="0"/>
                                              </p:stCondLst>
                                            </p:cTn>
                                            <p:tgtEl>
                                              <p:spTgt spid="122"/>
                                            </p:tgtEl>
                                            <p:attrNameLst>
                                              <p:attrName>style.visibility</p:attrName>
                                            </p:attrNameLst>
                                          </p:cBhvr>
                                          <p:to>
                                            <p:strVal val="visible"/>
                                          </p:to>
                                        </p:set>
                                        <p:animEffect transition="in" filter="barn(outVertical)">
                                          <p:cBhvr>
                                            <p:cTn id="337" dur="500"/>
                                            <p:tgtEl>
                                              <p:spTgt spid="122"/>
                                            </p:tgtEl>
                                          </p:cBhvr>
                                        </p:animEffect>
                                      </p:childTnLst>
                                    </p:cTn>
                                  </p:par>
                                  <p:par>
                                    <p:cTn id="338" presetID="16" presetClass="entr" presetSubtype="37" fill="hold" nodeType="withEffect">
                                      <p:stCondLst>
                                        <p:cond delay="0"/>
                                      </p:stCondLst>
                                      <p:childTnLst>
                                        <p:set>
                                          <p:cBhvr>
                                            <p:cTn id="339" dur="1" fill="hold">
                                              <p:stCondLst>
                                                <p:cond delay="0"/>
                                              </p:stCondLst>
                                            </p:cTn>
                                            <p:tgtEl>
                                              <p:spTgt spid="123"/>
                                            </p:tgtEl>
                                            <p:attrNameLst>
                                              <p:attrName>style.visibility</p:attrName>
                                            </p:attrNameLst>
                                          </p:cBhvr>
                                          <p:to>
                                            <p:strVal val="visible"/>
                                          </p:to>
                                        </p:set>
                                        <p:animEffect transition="in" filter="barn(outVertical)">
                                          <p:cBhvr>
                                            <p:cTn id="340" dur="500"/>
                                            <p:tgtEl>
                                              <p:spTgt spid="123"/>
                                            </p:tgtEl>
                                          </p:cBhvr>
                                        </p:animEffect>
                                      </p:childTnLst>
                                    </p:cTn>
                                  </p:par>
                                </p:childTnLst>
                              </p:cTn>
                            </p:par>
                            <p:par>
                              <p:cTn id="341" fill="hold">
                                <p:stCondLst>
                                  <p:cond delay="2500"/>
                                </p:stCondLst>
                                <p:childTnLst>
                                  <p:par>
                                    <p:cTn id="342" presetID="2" presetClass="entr" presetSubtype="8" fill="hold" nodeType="afterEffect">
                                      <p:stCondLst>
                                        <p:cond delay="0"/>
                                      </p:stCondLst>
                                      <p:childTnLst>
                                        <p:set>
                                          <p:cBhvr>
                                            <p:cTn id="343" dur="1" fill="hold">
                                              <p:stCondLst>
                                                <p:cond delay="0"/>
                                              </p:stCondLst>
                                            </p:cTn>
                                            <p:tgtEl>
                                              <p:spTgt spid="62"/>
                                            </p:tgtEl>
                                            <p:attrNameLst>
                                              <p:attrName>style.visibility</p:attrName>
                                            </p:attrNameLst>
                                          </p:cBhvr>
                                          <p:to>
                                            <p:strVal val="visible"/>
                                          </p:to>
                                        </p:set>
                                        <p:anim calcmode="lin" valueType="num">
                                          <p:cBhvr additive="base">
                                            <p:cTn id="344" dur="1000" fill="hold"/>
                                            <p:tgtEl>
                                              <p:spTgt spid="62"/>
                                            </p:tgtEl>
                                            <p:attrNameLst>
                                              <p:attrName>ppt_x</p:attrName>
                                            </p:attrNameLst>
                                          </p:cBhvr>
                                          <p:tavLst>
                                            <p:tav tm="0">
                                              <p:val>
                                                <p:strVal val="0-#ppt_w/2"/>
                                              </p:val>
                                            </p:tav>
                                            <p:tav tm="100000">
                                              <p:val>
                                                <p:strVal val="#ppt_x"/>
                                              </p:val>
                                            </p:tav>
                                          </p:tavLst>
                                        </p:anim>
                                        <p:anim calcmode="lin" valueType="num">
                                          <p:cBhvr additive="base">
                                            <p:cTn id="345" dur="1000" fill="hold"/>
                                            <p:tgtEl>
                                              <p:spTgt spid="62"/>
                                            </p:tgtEl>
                                            <p:attrNameLst>
                                              <p:attrName>ppt_y</p:attrName>
                                            </p:attrNameLst>
                                          </p:cBhvr>
                                          <p:tavLst>
                                            <p:tav tm="0">
                                              <p:val>
                                                <p:strVal val="#ppt_y"/>
                                              </p:val>
                                            </p:tav>
                                            <p:tav tm="100000">
                                              <p:val>
                                                <p:strVal val="#ppt_y"/>
                                              </p:val>
                                            </p:tav>
                                          </p:tavLst>
                                        </p:anim>
                                      </p:childTnLst>
                                    </p:cTn>
                                  </p:par>
                                  <p:par>
                                    <p:cTn id="346" presetID="2" presetClass="entr" presetSubtype="8" fill="hold" nodeType="withEffect">
                                      <p:stCondLst>
                                        <p:cond delay="250"/>
                                      </p:stCondLst>
                                      <p:childTnLst>
                                        <p:set>
                                          <p:cBhvr>
                                            <p:cTn id="347" dur="1" fill="hold">
                                              <p:stCondLst>
                                                <p:cond delay="0"/>
                                              </p:stCondLst>
                                            </p:cTn>
                                            <p:tgtEl>
                                              <p:spTgt spid="67"/>
                                            </p:tgtEl>
                                            <p:attrNameLst>
                                              <p:attrName>style.visibility</p:attrName>
                                            </p:attrNameLst>
                                          </p:cBhvr>
                                          <p:to>
                                            <p:strVal val="visible"/>
                                          </p:to>
                                        </p:set>
                                        <p:anim calcmode="lin" valueType="num">
                                          <p:cBhvr additive="base">
                                            <p:cTn id="348" dur="1000" fill="hold"/>
                                            <p:tgtEl>
                                              <p:spTgt spid="67"/>
                                            </p:tgtEl>
                                            <p:attrNameLst>
                                              <p:attrName>ppt_x</p:attrName>
                                            </p:attrNameLst>
                                          </p:cBhvr>
                                          <p:tavLst>
                                            <p:tav tm="0">
                                              <p:val>
                                                <p:strVal val="0-#ppt_w/2"/>
                                              </p:val>
                                            </p:tav>
                                            <p:tav tm="100000">
                                              <p:val>
                                                <p:strVal val="#ppt_x"/>
                                              </p:val>
                                            </p:tav>
                                          </p:tavLst>
                                        </p:anim>
                                        <p:anim calcmode="lin" valueType="num">
                                          <p:cBhvr additive="base">
                                            <p:cTn id="349" dur="1000" fill="hold"/>
                                            <p:tgtEl>
                                              <p:spTgt spid="67"/>
                                            </p:tgtEl>
                                            <p:attrNameLst>
                                              <p:attrName>ppt_y</p:attrName>
                                            </p:attrNameLst>
                                          </p:cBhvr>
                                          <p:tavLst>
                                            <p:tav tm="0">
                                              <p:val>
                                                <p:strVal val="#ppt_y"/>
                                              </p:val>
                                            </p:tav>
                                            <p:tav tm="100000">
                                              <p:val>
                                                <p:strVal val="#ppt_y"/>
                                              </p:val>
                                            </p:tav>
                                          </p:tavLst>
                                        </p:anim>
                                      </p:childTnLst>
                                    </p:cTn>
                                  </p:par>
                                  <p:par>
                                    <p:cTn id="350" presetID="2" presetClass="entr" presetSubtype="8" fill="hold" nodeType="withEffect">
                                      <p:stCondLst>
                                        <p:cond delay="500"/>
                                      </p:stCondLst>
                                      <p:childTnLst>
                                        <p:set>
                                          <p:cBhvr>
                                            <p:cTn id="351" dur="1" fill="hold">
                                              <p:stCondLst>
                                                <p:cond delay="0"/>
                                              </p:stCondLst>
                                            </p:cTn>
                                            <p:tgtEl>
                                              <p:spTgt spid="72"/>
                                            </p:tgtEl>
                                            <p:attrNameLst>
                                              <p:attrName>style.visibility</p:attrName>
                                            </p:attrNameLst>
                                          </p:cBhvr>
                                          <p:to>
                                            <p:strVal val="visible"/>
                                          </p:to>
                                        </p:set>
                                        <p:anim calcmode="lin" valueType="num">
                                          <p:cBhvr additive="base">
                                            <p:cTn id="352" dur="1000" fill="hold"/>
                                            <p:tgtEl>
                                              <p:spTgt spid="72"/>
                                            </p:tgtEl>
                                            <p:attrNameLst>
                                              <p:attrName>ppt_x</p:attrName>
                                            </p:attrNameLst>
                                          </p:cBhvr>
                                          <p:tavLst>
                                            <p:tav tm="0">
                                              <p:val>
                                                <p:strVal val="0-#ppt_w/2"/>
                                              </p:val>
                                            </p:tav>
                                            <p:tav tm="100000">
                                              <p:val>
                                                <p:strVal val="#ppt_x"/>
                                              </p:val>
                                            </p:tav>
                                          </p:tavLst>
                                        </p:anim>
                                        <p:anim calcmode="lin" valueType="num">
                                          <p:cBhvr additive="base">
                                            <p:cTn id="353" dur="1000" fill="hold"/>
                                            <p:tgtEl>
                                              <p:spTgt spid="72"/>
                                            </p:tgtEl>
                                            <p:attrNameLst>
                                              <p:attrName>ppt_y</p:attrName>
                                            </p:attrNameLst>
                                          </p:cBhvr>
                                          <p:tavLst>
                                            <p:tav tm="0">
                                              <p:val>
                                                <p:strVal val="#ppt_y"/>
                                              </p:val>
                                            </p:tav>
                                            <p:tav tm="100000">
                                              <p:val>
                                                <p:strVal val="#ppt_y"/>
                                              </p:val>
                                            </p:tav>
                                          </p:tavLst>
                                        </p:anim>
                                      </p:childTnLst>
                                    </p:cTn>
                                  </p:par>
                                  <p:par>
                                    <p:cTn id="354" presetID="10" presetClass="entr" presetSubtype="0" fill="hold" grpId="0" nodeType="withEffect">
                                      <p:stCondLst>
                                        <p:cond delay="1500"/>
                                      </p:stCondLst>
                                      <p:childTnLst>
                                        <p:set>
                                          <p:cBhvr>
                                            <p:cTn id="355" dur="1" fill="hold">
                                              <p:stCondLst>
                                                <p:cond delay="0"/>
                                              </p:stCondLst>
                                            </p:cTn>
                                            <p:tgtEl>
                                              <p:spTgt spid="61"/>
                                            </p:tgtEl>
                                            <p:attrNameLst>
                                              <p:attrName>style.visibility</p:attrName>
                                            </p:attrNameLst>
                                          </p:cBhvr>
                                          <p:to>
                                            <p:strVal val="visible"/>
                                          </p:to>
                                        </p:set>
                                        <p:animEffect transition="in" filter="fade">
                                          <p:cBhvr>
                                            <p:cTn id="356" dur="500"/>
                                            <p:tgtEl>
                                              <p:spTgt spid="61"/>
                                            </p:tgtEl>
                                          </p:cBhvr>
                                        </p:animEffect>
                                      </p:childTnLst>
                                    </p:cTn>
                                  </p:par>
                                  <p:par>
                                    <p:cTn id="357" presetID="10" presetClass="entr" presetSubtype="0" fill="hold" grpId="0" nodeType="withEffect">
                                      <p:stCondLst>
                                        <p:cond delay="1500"/>
                                      </p:stCondLst>
                                      <p:childTnLst>
                                        <p:set>
                                          <p:cBhvr>
                                            <p:cTn id="358" dur="1" fill="hold">
                                              <p:stCondLst>
                                                <p:cond delay="0"/>
                                              </p:stCondLst>
                                            </p:cTn>
                                            <p:tgtEl>
                                              <p:spTgt spid="60"/>
                                            </p:tgtEl>
                                            <p:attrNameLst>
                                              <p:attrName>style.visibility</p:attrName>
                                            </p:attrNameLst>
                                          </p:cBhvr>
                                          <p:to>
                                            <p:strVal val="visible"/>
                                          </p:to>
                                        </p:set>
                                        <p:animEffect transition="in" filter="fade">
                                          <p:cBhvr>
                                            <p:cTn id="359" dur="500"/>
                                            <p:tgtEl>
                                              <p:spTgt spid="60"/>
                                            </p:tgtEl>
                                          </p:cBhvr>
                                        </p:animEffect>
                                      </p:childTnLst>
                                    </p:cTn>
                                  </p:par>
                                  <p:par>
                                    <p:cTn id="360" presetID="10" presetClass="entr" presetSubtype="0" fill="hold" grpId="0" nodeType="withEffect">
                                      <p:stCondLst>
                                        <p:cond delay="1500"/>
                                      </p:stCondLst>
                                      <p:childTnLst>
                                        <p:set>
                                          <p:cBhvr>
                                            <p:cTn id="361" dur="1" fill="hold">
                                              <p:stCondLst>
                                                <p:cond delay="0"/>
                                              </p:stCondLst>
                                            </p:cTn>
                                            <p:tgtEl>
                                              <p:spTgt spid="66"/>
                                            </p:tgtEl>
                                            <p:attrNameLst>
                                              <p:attrName>style.visibility</p:attrName>
                                            </p:attrNameLst>
                                          </p:cBhvr>
                                          <p:to>
                                            <p:strVal val="visible"/>
                                          </p:to>
                                        </p:set>
                                        <p:animEffect transition="in" filter="fade">
                                          <p:cBhvr>
                                            <p:cTn id="362" dur="500"/>
                                            <p:tgtEl>
                                              <p:spTgt spid="66"/>
                                            </p:tgtEl>
                                          </p:cBhvr>
                                        </p:animEffect>
                                      </p:childTnLst>
                                    </p:cTn>
                                  </p:par>
                                  <p:par>
                                    <p:cTn id="363" presetID="10" presetClass="entr" presetSubtype="0" fill="hold" grpId="0" nodeType="withEffect">
                                      <p:stCondLst>
                                        <p:cond delay="1500"/>
                                      </p:stCondLst>
                                      <p:childTnLst>
                                        <p:set>
                                          <p:cBhvr>
                                            <p:cTn id="364" dur="1" fill="hold">
                                              <p:stCondLst>
                                                <p:cond delay="0"/>
                                              </p:stCondLst>
                                            </p:cTn>
                                            <p:tgtEl>
                                              <p:spTgt spid="65"/>
                                            </p:tgtEl>
                                            <p:attrNameLst>
                                              <p:attrName>style.visibility</p:attrName>
                                            </p:attrNameLst>
                                          </p:cBhvr>
                                          <p:to>
                                            <p:strVal val="visible"/>
                                          </p:to>
                                        </p:set>
                                        <p:animEffect transition="in" filter="fade">
                                          <p:cBhvr>
                                            <p:cTn id="365" dur="500"/>
                                            <p:tgtEl>
                                              <p:spTgt spid="65"/>
                                            </p:tgtEl>
                                          </p:cBhvr>
                                        </p:animEffect>
                                      </p:childTnLst>
                                    </p:cTn>
                                  </p:par>
                                  <p:par>
                                    <p:cTn id="366" presetID="10" presetClass="entr" presetSubtype="0" fill="hold" grpId="0" nodeType="withEffect">
                                      <p:stCondLst>
                                        <p:cond delay="1500"/>
                                      </p:stCondLst>
                                      <p:childTnLst>
                                        <p:set>
                                          <p:cBhvr>
                                            <p:cTn id="367" dur="1" fill="hold">
                                              <p:stCondLst>
                                                <p:cond delay="0"/>
                                              </p:stCondLst>
                                            </p:cTn>
                                            <p:tgtEl>
                                              <p:spTgt spid="71"/>
                                            </p:tgtEl>
                                            <p:attrNameLst>
                                              <p:attrName>style.visibility</p:attrName>
                                            </p:attrNameLst>
                                          </p:cBhvr>
                                          <p:to>
                                            <p:strVal val="visible"/>
                                          </p:to>
                                        </p:set>
                                        <p:animEffect transition="in" filter="fade">
                                          <p:cBhvr>
                                            <p:cTn id="368" dur="500"/>
                                            <p:tgtEl>
                                              <p:spTgt spid="71"/>
                                            </p:tgtEl>
                                          </p:cBhvr>
                                        </p:animEffect>
                                      </p:childTnLst>
                                    </p:cTn>
                                  </p:par>
                                  <p:par>
                                    <p:cTn id="369" presetID="10" presetClass="entr" presetSubtype="0" fill="hold" grpId="0" nodeType="withEffect">
                                      <p:stCondLst>
                                        <p:cond delay="1500"/>
                                      </p:stCondLst>
                                      <p:childTnLst>
                                        <p:set>
                                          <p:cBhvr>
                                            <p:cTn id="370" dur="1" fill="hold">
                                              <p:stCondLst>
                                                <p:cond delay="0"/>
                                              </p:stCondLst>
                                            </p:cTn>
                                            <p:tgtEl>
                                              <p:spTgt spid="70"/>
                                            </p:tgtEl>
                                            <p:attrNameLst>
                                              <p:attrName>style.visibility</p:attrName>
                                            </p:attrNameLst>
                                          </p:cBhvr>
                                          <p:to>
                                            <p:strVal val="visible"/>
                                          </p:to>
                                        </p:set>
                                        <p:animEffect transition="in" filter="fade">
                                          <p:cBhvr>
                                            <p:cTn id="37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4" grpId="0" animBg="1"/>
          <p:bldP spid="15" grpId="0" animBg="1"/>
          <p:bldP spid="16" grpId="0" animBg="1"/>
          <p:bldP spid="17" grpId="0" animBg="1"/>
          <p:bldP spid="18" grpId="0" animBg="1"/>
          <p:bldP spid="1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8" grpId="0"/>
          <p:bldP spid="58" grpId="1"/>
          <p:bldP spid="60" grpId="0"/>
          <p:bldP spid="61" grpId="0"/>
          <p:bldP spid="65" grpId="0"/>
          <p:bldP spid="66" grpId="0"/>
          <p:bldP spid="70" grpId="0"/>
          <p:bldP spid="7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0"/>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p>
        </p:txBody>
      </p:sp>
      <p:sp useBgFill="1">
        <p:nvSpPr>
          <p:cNvPr id="52" name="矩形 51"/>
          <p:cNvSpPr/>
          <p:nvPr/>
        </p:nvSpPr>
        <p:spPr>
          <a:xfrm>
            <a:off x="3607711"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093986" y="2912792"/>
            <a:ext cx="2236510" cy="584775"/>
          </a:xfrm>
          <a:prstGeom prst="rect">
            <a:avLst/>
          </a:prstGeom>
          <a:solidFill>
            <a:schemeClr val="tx2">
              <a:lumMod val="20000"/>
              <a:lumOff val="80000"/>
            </a:schemeClr>
          </a:solidFill>
        </p:spPr>
        <p:txBody>
          <a:bodyPr wrap="none">
            <a:spAutoFit/>
          </a:bodyPr>
          <a:lstStyle/>
          <a:p>
            <a:r>
              <a:rPr kumimoji="1" lang="zh-CN" altLang="en-US" sz="3200" dirty="0">
                <a:solidFill>
                  <a:schemeClr val="tx2"/>
                </a:solidFill>
                <a:effectLst>
                  <a:innerShdw blurRad="63500" dist="50800" dir="16200000">
                    <a:prstClr val="black">
                      <a:alpha val="30000"/>
                    </a:prstClr>
                  </a:innerShdw>
                </a:effectLst>
                <a:latin typeface="+mj-ea"/>
                <a:ea typeface="+mj-ea"/>
              </a:rPr>
              <a:t>提出的方法</a:t>
            </a:r>
          </a:p>
        </p:txBody>
      </p:sp>
    </p:spTree>
    <p:extLst>
      <p:ext uri="{BB962C8B-B14F-4D97-AF65-F5344CB8AC3E}">
        <p14:creationId xmlns:p14="http://schemas.microsoft.com/office/powerpoint/2010/main" val="285539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68" name="图片 67">
            <a:extLst>
              <a:ext uri="{FF2B5EF4-FFF2-40B4-BE49-F238E27FC236}">
                <a16:creationId xmlns:a16="http://schemas.microsoft.com/office/drawing/2014/main" id="{43A73A5F-5EF1-490E-9FFF-9ACA15DD6ABF}"/>
              </a:ext>
            </a:extLst>
          </p:cNvPr>
          <p:cNvPicPr>
            <a:picLocks noChangeAspect="1"/>
          </p:cNvPicPr>
          <p:nvPr/>
        </p:nvPicPr>
        <p:blipFill rotWithShape="1">
          <a:blip r:embed="rId3"/>
          <a:srcRect l="4284" t="8859" r="5828" b="7951"/>
          <a:stretch/>
        </p:blipFill>
        <p:spPr>
          <a:xfrm>
            <a:off x="582654" y="1357550"/>
            <a:ext cx="11081398" cy="4769157"/>
          </a:xfrm>
          <a:prstGeom prst="rect">
            <a:avLst/>
          </a:prstGeom>
        </p:spPr>
      </p:pic>
    </p:spTree>
    <p:extLst>
      <p:ext uri="{BB962C8B-B14F-4D97-AF65-F5344CB8AC3E}">
        <p14:creationId xmlns:p14="http://schemas.microsoft.com/office/powerpoint/2010/main" val="213434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68" name="图片 67">
            <a:extLst>
              <a:ext uri="{FF2B5EF4-FFF2-40B4-BE49-F238E27FC236}">
                <a16:creationId xmlns:a16="http://schemas.microsoft.com/office/drawing/2014/main" id="{43A73A5F-5EF1-490E-9FFF-9ACA15DD6ABF}"/>
              </a:ext>
            </a:extLst>
          </p:cNvPr>
          <p:cNvPicPr>
            <a:picLocks noChangeAspect="1"/>
          </p:cNvPicPr>
          <p:nvPr/>
        </p:nvPicPr>
        <p:blipFill rotWithShape="1">
          <a:blip r:embed="rId3"/>
          <a:srcRect l="4284" t="8859" r="5828" b="7951"/>
          <a:stretch/>
        </p:blipFill>
        <p:spPr>
          <a:xfrm>
            <a:off x="582654" y="1357550"/>
            <a:ext cx="11081398" cy="4769157"/>
          </a:xfrm>
          <a:prstGeom prst="rect">
            <a:avLst/>
          </a:prstGeom>
        </p:spPr>
      </p:pic>
      <p:sp>
        <p:nvSpPr>
          <p:cNvPr id="2" name="矩形 1">
            <a:extLst>
              <a:ext uri="{FF2B5EF4-FFF2-40B4-BE49-F238E27FC236}">
                <a16:creationId xmlns:a16="http://schemas.microsoft.com/office/drawing/2014/main" id="{BB3DFA36-77AB-4586-8E9B-E9887485C61F}"/>
              </a:ext>
            </a:extLst>
          </p:cNvPr>
          <p:cNvSpPr/>
          <p:nvPr/>
        </p:nvSpPr>
        <p:spPr>
          <a:xfrm>
            <a:off x="1158240" y="1895245"/>
            <a:ext cx="1950720" cy="28022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270E7CA-B388-4FC2-91B6-B2B577F7BCE5}"/>
              </a:ext>
            </a:extLst>
          </p:cNvPr>
          <p:cNvSpPr txBox="1"/>
          <p:nvPr/>
        </p:nvSpPr>
        <p:spPr>
          <a:xfrm>
            <a:off x="1426234" y="981383"/>
            <a:ext cx="2569982" cy="461665"/>
          </a:xfrm>
          <a:prstGeom prst="rect">
            <a:avLst/>
          </a:prstGeom>
          <a:noFill/>
        </p:spPr>
        <p:txBody>
          <a:bodyPr wrap="square" rtlCol="0">
            <a:spAutoFit/>
          </a:bodyPr>
          <a:lstStyle/>
          <a:p>
            <a:r>
              <a:rPr lang="en-US" altLang="zh-CN" sz="2400" b="1" dirty="0">
                <a:solidFill>
                  <a:srgbClr val="FF0000"/>
                </a:solidFill>
              </a:rPr>
              <a:t>Step</a:t>
            </a:r>
            <a:r>
              <a:rPr lang="zh-CN" altLang="en-US" sz="2400" b="1" dirty="0">
                <a:solidFill>
                  <a:srgbClr val="FF0000"/>
                </a:solidFill>
              </a:rPr>
              <a:t>：</a:t>
            </a:r>
            <a:r>
              <a:rPr lang="en-US" altLang="zh-CN" sz="2400" b="1" dirty="0">
                <a:solidFill>
                  <a:srgbClr val="FF0000"/>
                </a:solidFill>
              </a:rPr>
              <a:t>1  </a:t>
            </a:r>
            <a:r>
              <a:rPr lang="zh-CN" altLang="en-US" sz="2400" b="1" dirty="0"/>
              <a:t>预处理</a:t>
            </a:r>
            <a:endParaRPr lang="zh-CN" altLang="en-US" sz="2400" b="1" dirty="0">
              <a:solidFill>
                <a:srgbClr val="FF0000"/>
              </a:solidFill>
            </a:endParaRPr>
          </a:p>
        </p:txBody>
      </p:sp>
    </p:spTree>
    <p:extLst>
      <p:ext uri="{BB962C8B-B14F-4D97-AF65-F5344CB8AC3E}">
        <p14:creationId xmlns:p14="http://schemas.microsoft.com/office/powerpoint/2010/main" val="190094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sp>
        <p:nvSpPr>
          <p:cNvPr id="69" name="矩形 68">
            <a:extLst>
              <a:ext uri="{FF2B5EF4-FFF2-40B4-BE49-F238E27FC236}">
                <a16:creationId xmlns:a16="http://schemas.microsoft.com/office/drawing/2014/main" id="{860A6F01-58F0-43BD-95D4-889CCD1B4B33}"/>
              </a:ext>
            </a:extLst>
          </p:cNvPr>
          <p:cNvSpPr/>
          <p:nvPr/>
        </p:nvSpPr>
        <p:spPr>
          <a:xfrm>
            <a:off x="617236" y="1481591"/>
            <a:ext cx="10031913" cy="830997"/>
          </a:xfrm>
          <a:prstGeom prst="rect">
            <a:avLst/>
          </a:prstGeom>
        </p:spPr>
        <p:txBody>
          <a:bodyPr wrap="none">
            <a:spAutoFit/>
          </a:bodyPr>
          <a:lstStyle/>
          <a:p>
            <a:r>
              <a:rPr lang="zh-CN" altLang="en-US" sz="2400" dirty="0"/>
              <a:t>从源代码中提取由类组成的系统结构以及它们之间的关系，生成</a:t>
            </a:r>
            <a:r>
              <a:rPr lang="en-US" altLang="zh-CN" sz="2400" dirty="0"/>
              <a:t>UML</a:t>
            </a:r>
            <a:r>
              <a:rPr lang="zh-CN" altLang="en-US" sz="2400" dirty="0"/>
              <a:t>类图</a:t>
            </a:r>
          </a:p>
          <a:p>
            <a:endParaRPr lang="zh-CN" altLang="en-US" sz="2400" dirty="0"/>
          </a:p>
        </p:txBody>
      </p:sp>
      <p:pic>
        <p:nvPicPr>
          <p:cNvPr id="76" name="图片 75">
            <a:extLst>
              <a:ext uri="{FF2B5EF4-FFF2-40B4-BE49-F238E27FC236}">
                <a16:creationId xmlns:a16="http://schemas.microsoft.com/office/drawing/2014/main" id="{70DB868C-145D-4211-B763-172DC5599820}"/>
              </a:ext>
            </a:extLst>
          </p:cNvPr>
          <p:cNvPicPr>
            <a:picLocks noChangeAspect="1"/>
          </p:cNvPicPr>
          <p:nvPr/>
        </p:nvPicPr>
        <p:blipFill>
          <a:blip r:embed="rId3"/>
          <a:stretch>
            <a:fillRect/>
          </a:stretch>
        </p:blipFill>
        <p:spPr>
          <a:xfrm>
            <a:off x="3170019" y="2343038"/>
            <a:ext cx="6517189" cy="3139712"/>
          </a:xfrm>
          <a:prstGeom prst="rect">
            <a:avLst/>
          </a:prstGeom>
        </p:spPr>
      </p:pic>
      <p:sp>
        <p:nvSpPr>
          <p:cNvPr id="77" name="矩形 76">
            <a:extLst>
              <a:ext uri="{FF2B5EF4-FFF2-40B4-BE49-F238E27FC236}">
                <a16:creationId xmlns:a16="http://schemas.microsoft.com/office/drawing/2014/main" id="{78F711BB-B3BE-4EF0-BD1C-A555A570D815}"/>
              </a:ext>
            </a:extLst>
          </p:cNvPr>
          <p:cNvSpPr/>
          <p:nvPr/>
        </p:nvSpPr>
        <p:spPr>
          <a:xfrm>
            <a:off x="1399166" y="680073"/>
            <a:ext cx="1587294" cy="461665"/>
          </a:xfrm>
          <a:prstGeom prst="rect">
            <a:avLst/>
          </a:prstGeom>
        </p:spPr>
        <p:txBody>
          <a:bodyPr wrap="none">
            <a:spAutoFit/>
          </a:bodyPr>
          <a:lstStyle/>
          <a:p>
            <a:r>
              <a:rPr lang="en-US" altLang="zh-CN" sz="2400" b="1" dirty="0"/>
              <a:t>1</a:t>
            </a:r>
            <a:r>
              <a:rPr lang="zh-CN" altLang="en-US" sz="2400" b="1" dirty="0"/>
              <a:t>、预处理</a:t>
            </a:r>
          </a:p>
        </p:txBody>
      </p:sp>
    </p:spTree>
    <p:extLst>
      <p:ext uri="{BB962C8B-B14F-4D97-AF65-F5344CB8AC3E}">
        <p14:creationId xmlns:p14="http://schemas.microsoft.com/office/powerpoint/2010/main" val="263907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68" name="图片 67">
            <a:extLst>
              <a:ext uri="{FF2B5EF4-FFF2-40B4-BE49-F238E27FC236}">
                <a16:creationId xmlns:a16="http://schemas.microsoft.com/office/drawing/2014/main" id="{43A73A5F-5EF1-490E-9FFF-9ACA15DD6ABF}"/>
              </a:ext>
            </a:extLst>
          </p:cNvPr>
          <p:cNvPicPr>
            <a:picLocks noChangeAspect="1"/>
          </p:cNvPicPr>
          <p:nvPr/>
        </p:nvPicPr>
        <p:blipFill rotWithShape="1">
          <a:blip r:embed="rId3"/>
          <a:srcRect l="4284" t="8859" r="5828" b="7951"/>
          <a:stretch/>
        </p:blipFill>
        <p:spPr>
          <a:xfrm>
            <a:off x="582654" y="1357550"/>
            <a:ext cx="11081398" cy="4769157"/>
          </a:xfrm>
          <a:prstGeom prst="rect">
            <a:avLst/>
          </a:prstGeom>
        </p:spPr>
      </p:pic>
      <p:sp>
        <p:nvSpPr>
          <p:cNvPr id="2" name="矩形 1">
            <a:extLst>
              <a:ext uri="{FF2B5EF4-FFF2-40B4-BE49-F238E27FC236}">
                <a16:creationId xmlns:a16="http://schemas.microsoft.com/office/drawing/2014/main" id="{BB3DFA36-77AB-4586-8E9B-E9887485C61F}"/>
              </a:ext>
            </a:extLst>
          </p:cNvPr>
          <p:cNvSpPr/>
          <p:nvPr/>
        </p:nvSpPr>
        <p:spPr>
          <a:xfrm>
            <a:off x="3159760" y="1788591"/>
            <a:ext cx="1950720" cy="29089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270E7CA-B388-4FC2-91B6-B2B577F7BCE5}"/>
              </a:ext>
            </a:extLst>
          </p:cNvPr>
          <p:cNvSpPr txBox="1"/>
          <p:nvPr/>
        </p:nvSpPr>
        <p:spPr>
          <a:xfrm>
            <a:off x="3427754" y="981383"/>
            <a:ext cx="5787366" cy="830997"/>
          </a:xfrm>
          <a:prstGeom prst="rect">
            <a:avLst/>
          </a:prstGeom>
          <a:noFill/>
        </p:spPr>
        <p:txBody>
          <a:bodyPr wrap="square" rtlCol="0">
            <a:spAutoFit/>
          </a:bodyPr>
          <a:lstStyle/>
          <a:p>
            <a:r>
              <a:rPr lang="en-US" altLang="zh-CN" sz="2400" b="1" dirty="0">
                <a:solidFill>
                  <a:srgbClr val="FF0000"/>
                </a:solidFill>
              </a:rPr>
              <a:t>Step</a:t>
            </a:r>
            <a:r>
              <a:rPr lang="zh-CN" altLang="en-US" sz="2400" b="1" dirty="0">
                <a:solidFill>
                  <a:srgbClr val="FF0000"/>
                </a:solidFill>
              </a:rPr>
              <a:t>：</a:t>
            </a:r>
            <a:r>
              <a:rPr lang="en-US" altLang="zh-CN" sz="2400" b="1" dirty="0">
                <a:solidFill>
                  <a:srgbClr val="FF0000"/>
                </a:solidFill>
              </a:rPr>
              <a:t>2  </a:t>
            </a:r>
            <a:r>
              <a:rPr lang="zh-CN" altLang="en-US" sz="2400" b="1" dirty="0"/>
              <a:t>结构分析</a:t>
            </a:r>
            <a:r>
              <a:rPr lang="en-US" altLang="zh-CN" sz="2400" b="1" dirty="0"/>
              <a:t>——</a:t>
            </a:r>
            <a:r>
              <a:rPr lang="zh-CN" altLang="en-US" sz="2400" b="1" dirty="0"/>
              <a:t>构造图</a:t>
            </a:r>
            <a:endParaRPr lang="en-US" altLang="zh-CN" sz="2400" b="1" dirty="0"/>
          </a:p>
          <a:p>
            <a:endParaRPr lang="zh-CN" altLang="en-US" sz="2400" b="1" dirty="0">
              <a:solidFill>
                <a:srgbClr val="FF0000"/>
              </a:solidFill>
            </a:endParaRPr>
          </a:p>
        </p:txBody>
      </p:sp>
    </p:spTree>
    <p:extLst>
      <p:ext uri="{BB962C8B-B14F-4D97-AF65-F5344CB8AC3E}">
        <p14:creationId xmlns:p14="http://schemas.microsoft.com/office/powerpoint/2010/main" val="41317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3738" y="199394"/>
            <a:ext cx="14191063" cy="6653284"/>
          </a:xfrm>
          <a:prstGeom prst="rect">
            <a:avLst/>
          </a:prstGeom>
        </p:spPr>
      </p:pic>
      <p:sp>
        <p:nvSpPr>
          <p:cNvPr id="3" name="Freeform 191"/>
          <p:cNvSpPr>
            <a:spLocks/>
          </p:cNvSpPr>
          <p:nvPr/>
        </p:nvSpPr>
        <p:spPr bwMode="auto">
          <a:xfrm>
            <a:off x="9979163" y="1985420"/>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97"/>
          <p:cNvSpPr>
            <a:spLocks/>
          </p:cNvSpPr>
          <p:nvPr/>
        </p:nvSpPr>
        <p:spPr bwMode="auto">
          <a:xfrm>
            <a:off x="10480604" y="1993313"/>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203"/>
          <p:cNvSpPr>
            <a:spLocks noEditPoints="1"/>
          </p:cNvSpPr>
          <p:nvPr/>
        </p:nvSpPr>
        <p:spPr bwMode="auto">
          <a:xfrm>
            <a:off x="8926601" y="3086733"/>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204"/>
          <p:cNvSpPr>
            <a:spLocks/>
          </p:cNvSpPr>
          <p:nvPr/>
        </p:nvSpPr>
        <p:spPr bwMode="auto">
          <a:xfrm>
            <a:off x="8965138" y="3089983"/>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213"/>
          <p:cNvSpPr>
            <a:spLocks/>
          </p:cNvSpPr>
          <p:nvPr/>
        </p:nvSpPr>
        <p:spPr bwMode="auto">
          <a:xfrm>
            <a:off x="9823624" y="1459835"/>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214"/>
          <p:cNvSpPr>
            <a:spLocks/>
          </p:cNvSpPr>
          <p:nvPr/>
        </p:nvSpPr>
        <p:spPr bwMode="auto">
          <a:xfrm>
            <a:off x="9197751" y="1988670"/>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15"/>
          <p:cNvSpPr>
            <a:spLocks/>
          </p:cNvSpPr>
          <p:nvPr/>
        </p:nvSpPr>
        <p:spPr bwMode="auto">
          <a:xfrm>
            <a:off x="10156989" y="1743985"/>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17"/>
          <p:cNvSpPr>
            <a:spLocks/>
          </p:cNvSpPr>
          <p:nvPr/>
        </p:nvSpPr>
        <p:spPr bwMode="auto">
          <a:xfrm>
            <a:off x="10467604" y="1921811"/>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18"/>
          <p:cNvSpPr>
            <a:spLocks/>
          </p:cNvSpPr>
          <p:nvPr/>
        </p:nvSpPr>
        <p:spPr bwMode="auto">
          <a:xfrm>
            <a:off x="10481997" y="1966848"/>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9"/>
          <p:cNvSpPr>
            <a:spLocks/>
          </p:cNvSpPr>
          <p:nvPr/>
        </p:nvSpPr>
        <p:spPr bwMode="auto">
          <a:xfrm>
            <a:off x="10575321" y="1432442"/>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20"/>
          <p:cNvSpPr>
            <a:spLocks/>
          </p:cNvSpPr>
          <p:nvPr/>
        </p:nvSpPr>
        <p:spPr bwMode="auto">
          <a:xfrm>
            <a:off x="10578571" y="1439870"/>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27"/>
          <p:cNvSpPr>
            <a:spLocks/>
          </p:cNvSpPr>
          <p:nvPr/>
        </p:nvSpPr>
        <p:spPr bwMode="auto">
          <a:xfrm>
            <a:off x="7915945" y="3426137"/>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30"/>
          <p:cNvSpPr>
            <a:spLocks/>
          </p:cNvSpPr>
          <p:nvPr/>
        </p:nvSpPr>
        <p:spPr bwMode="auto">
          <a:xfrm>
            <a:off x="8940066" y="2394930"/>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31"/>
          <p:cNvSpPr>
            <a:spLocks/>
          </p:cNvSpPr>
          <p:nvPr/>
        </p:nvSpPr>
        <p:spPr bwMode="auto">
          <a:xfrm>
            <a:off x="9674120" y="1958026"/>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6"/>
          <p:cNvSpPr>
            <a:spLocks/>
          </p:cNvSpPr>
          <p:nvPr/>
        </p:nvSpPr>
        <p:spPr bwMode="auto">
          <a:xfrm>
            <a:off x="7951232" y="2727963"/>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5"/>
          <p:cNvSpPr>
            <a:spLocks noEditPoints="1"/>
          </p:cNvSpPr>
          <p:nvPr/>
        </p:nvSpPr>
        <p:spPr bwMode="auto">
          <a:xfrm>
            <a:off x="7246132" y="3281406"/>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6"/>
          <p:cNvSpPr>
            <a:spLocks/>
          </p:cNvSpPr>
          <p:nvPr/>
        </p:nvSpPr>
        <p:spPr bwMode="auto">
          <a:xfrm>
            <a:off x="7247061" y="3301370"/>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33"/>
          <p:cNvSpPr>
            <a:spLocks/>
          </p:cNvSpPr>
          <p:nvPr/>
        </p:nvSpPr>
        <p:spPr bwMode="auto">
          <a:xfrm>
            <a:off x="6686022" y="2965219"/>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98"/>
          <p:cNvSpPr>
            <a:spLocks/>
          </p:cNvSpPr>
          <p:nvPr/>
        </p:nvSpPr>
        <p:spPr bwMode="auto">
          <a:xfrm>
            <a:off x="1534873" y="5088039"/>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9"/>
          <p:cNvSpPr>
            <a:spLocks/>
          </p:cNvSpPr>
          <p:nvPr/>
        </p:nvSpPr>
        <p:spPr bwMode="auto">
          <a:xfrm>
            <a:off x="2329948" y="4218356"/>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0"/>
          <p:cNvSpPr>
            <a:spLocks/>
          </p:cNvSpPr>
          <p:nvPr/>
        </p:nvSpPr>
        <p:spPr bwMode="auto">
          <a:xfrm>
            <a:off x="2330678" y="3768135"/>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6"/>
          <p:cNvSpPr>
            <a:spLocks/>
          </p:cNvSpPr>
          <p:nvPr/>
        </p:nvSpPr>
        <p:spPr bwMode="auto">
          <a:xfrm>
            <a:off x="1485657" y="4723566"/>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1"/>
          <p:cNvSpPr>
            <a:spLocks/>
          </p:cNvSpPr>
          <p:nvPr/>
        </p:nvSpPr>
        <p:spPr bwMode="auto">
          <a:xfrm>
            <a:off x="998145" y="4885141"/>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2"/>
          <p:cNvSpPr>
            <a:spLocks noEditPoints="1"/>
          </p:cNvSpPr>
          <p:nvPr/>
        </p:nvSpPr>
        <p:spPr bwMode="auto">
          <a:xfrm>
            <a:off x="1900009" y="4157069"/>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3"/>
          <p:cNvSpPr>
            <a:spLocks/>
          </p:cNvSpPr>
          <p:nvPr/>
        </p:nvSpPr>
        <p:spPr bwMode="auto">
          <a:xfrm>
            <a:off x="1946903" y="4200713"/>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4"/>
          <p:cNvSpPr>
            <a:spLocks noEditPoints="1"/>
          </p:cNvSpPr>
          <p:nvPr/>
        </p:nvSpPr>
        <p:spPr bwMode="auto">
          <a:xfrm>
            <a:off x="2195568" y="3460771"/>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2"/>
          <p:cNvSpPr>
            <a:spLocks/>
          </p:cNvSpPr>
          <p:nvPr/>
        </p:nvSpPr>
        <p:spPr bwMode="auto">
          <a:xfrm>
            <a:off x="2660794" y="3355839"/>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useBgFill="1">
        <p:nvSpPr>
          <p:cNvPr id="30" name="矩形 29"/>
          <p:cNvSpPr/>
          <p:nvPr/>
        </p:nvSpPr>
        <p:spPr>
          <a:xfrm>
            <a:off x="3607711" y="3044265"/>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cxnSp>
        <p:nvCxnSpPr>
          <p:cNvPr id="31" name="直接连接符 30"/>
          <p:cNvCxnSpPr/>
          <p:nvPr/>
        </p:nvCxnSpPr>
        <p:spPr>
          <a:xfrm rot="1318224" flipV="1">
            <a:off x="33518" y="3534274"/>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328564" y="1881921"/>
            <a:ext cx="5568971" cy="1629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622547" y="2900014"/>
            <a:ext cx="4596727" cy="1345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8387754" y="2724938"/>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0467604" y="1298364"/>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0" idx="0"/>
          </p:cNvCxnSpPr>
          <p:nvPr/>
        </p:nvCxnSpPr>
        <p:spPr>
          <a:xfrm flipV="1">
            <a:off x="6732135" y="2451110"/>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1"/>
          </p:cNvCxnSpPr>
          <p:nvPr/>
        </p:nvCxnSpPr>
        <p:spPr>
          <a:xfrm flipH="1" flipV="1">
            <a:off x="7095184" y="2451111"/>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8" idx="2"/>
            <a:endCxn id="17" idx="1"/>
          </p:cNvCxnSpPr>
          <p:nvPr/>
        </p:nvCxnSpPr>
        <p:spPr>
          <a:xfrm flipH="1">
            <a:off x="7972096" y="2074300"/>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4" idx="5"/>
            <a:endCxn id="8" idx="5"/>
          </p:cNvCxnSpPr>
          <p:nvPr/>
        </p:nvCxnSpPr>
        <p:spPr>
          <a:xfrm flipH="1">
            <a:off x="9316273" y="2012993"/>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569463" y="4248071"/>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25" idx="4"/>
          </p:cNvCxnSpPr>
          <p:nvPr/>
        </p:nvCxnSpPr>
        <p:spPr>
          <a:xfrm flipH="1" flipV="1">
            <a:off x="1070842" y="4970821"/>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25" idx="1"/>
          </p:cNvCxnSpPr>
          <p:nvPr/>
        </p:nvCxnSpPr>
        <p:spPr>
          <a:xfrm flipH="1">
            <a:off x="1027885" y="4248071"/>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8" idx="10"/>
            <a:endCxn id="14" idx="2"/>
          </p:cNvCxnSpPr>
          <p:nvPr/>
        </p:nvCxnSpPr>
        <p:spPr>
          <a:xfrm>
            <a:off x="7298848" y="3296746"/>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8" idx="6"/>
            <a:endCxn id="5" idx="6"/>
          </p:cNvCxnSpPr>
          <p:nvPr/>
        </p:nvCxnSpPr>
        <p:spPr>
          <a:xfrm flipV="1">
            <a:off x="7274687" y="3125961"/>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4" idx="5"/>
            <a:endCxn id="5" idx="8"/>
          </p:cNvCxnSpPr>
          <p:nvPr/>
        </p:nvCxnSpPr>
        <p:spPr>
          <a:xfrm flipV="1">
            <a:off x="8034729" y="3140127"/>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266447" y="3392869"/>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2369833" y="3434005"/>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2254599" y="3526036"/>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49" name="Freeform 191"/>
          <p:cNvSpPr>
            <a:spLocks/>
          </p:cNvSpPr>
          <p:nvPr/>
        </p:nvSpPr>
        <p:spPr bwMode="auto">
          <a:xfrm>
            <a:off x="5872649" y="2764074"/>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97"/>
          <p:cNvSpPr>
            <a:spLocks/>
          </p:cNvSpPr>
          <p:nvPr/>
        </p:nvSpPr>
        <p:spPr bwMode="auto">
          <a:xfrm>
            <a:off x="6374090" y="2771967"/>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03"/>
          <p:cNvSpPr>
            <a:spLocks noEditPoints="1"/>
          </p:cNvSpPr>
          <p:nvPr/>
        </p:nvSpPr>
        <p:spPr bwMode="auto">
          <a:xfrm>
            <a:off x="4820087" y="3865387"/>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04"/>
          <p:cNvSpPr>
            <a:spLocks/>
          </p:cNvSpPr>
          <p:nvPr/>
        </p:nvSpPr>
        <p:spPr bwMode="auto">
          <a:xfrm>
            <a:off x="4858624" y="3868637"/>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13"/>
          <p:cNvSpPr>
            <a:spLocks/>
          </p:cNvSpPr>
          <p:nvPr/>
        </p:nvSpPr>
        <p:spPr bwMode="auto">
          <a:xfrm>
            <a:off x="5717110" y="2238489"/>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14"/>
          <p:cNvSpPr>
            <a:spLocks/>
          </p:cNvSpPr>
          <p:nvPr/>
        </p:nvSpPr>
        <p:spPr bwMode="auto">
          <a:xfrm>
            <a:off x="5091237" y="2767324"/>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215"/>
          <p:cNvSpPr>
            <a:spLocks/>
          </p:cNvSpPr>
          <p:nvPr/>
        </p:nvSpPr>
        <p:spPr bwMode="auto">
          <a:xfrm>
            <a:off x="6050475" y="2522639"/>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17"/>
          <p:cNvSpPr>
            <a:spLocks/>
          </p:cNvSpPr>
          <p:nvPr/>
        </p:nvSpPr>
        <p:spPr bwMode="auto">
          <a:xfrm>
            <a:off x="6361090" y="2700465"/>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18"/>
          <p:cNvSpPr>
            <a:spLocks/>
          </p:cNvSpPr>
          <p:nvPr/>
        </p:nvSpPr>
        <p:spPr bwMode="auto">
          <a:xfrm>
            <a:off x="6375483" y="2745502"/>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19"/>
          <p:cNvSpPr>
            <a:spLocks/>
          </p:cNvSpPr>
          <p:nvPr/>
        </p:nvSpPr>
        <p:spPr bwMode="auto">
          <a:xfrm>
            <a:off x="6468807" y="2211096"/>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220"/>
          <p:cNvSpPr>
            <a:spLocks/>
          </p:cNvSpPr>
          <p:nvPr/>
        </p:nvSpPr>
        <p:spPr bwMode="auto">
          <a:xfrm>
            <a:off x="6472057" y="2218524"/>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27"/>
          <p:cNvSpPr>
            <a:spLocks/>
          </p:cNvSpPr>
          <p:nvPr/>
        </p:nvSpPr>
        <p:spPr bwMode="auto">
          <a:xfrm>
            <a:off x="3809431" y="4204791"/>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0"/>
          <p:cNvSpPr>
            <a:spLocks/>
          </p:cNvSpPr>
          <p:nvPr/>
        </p:nvSpPr>
        <p:spPr bwMode="auto">
          <a:xfrm>
            <a:off x="4833552" y="3173584"/>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1"/>
          <p:cNvSpPr>
            <a:spLocks/>
          </p:cNvSpPr>
          <p:nvPr/>
        </p:nvSpPr>
        <p:spPr bwMode="auto">
          <a:xfrm>
            <a:off x="5567606" y="2736680"/>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96"/>
          <p:cNvSpPr>
            <a:spLocks/>
          </p:cNvSpPr>
          <p:nvPr/>
        </p:nvSpPr>
        <p:spPr bwMode="auto">
          <a:xfrm>
            <a:off x="3844718" y="3506617"/>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05"/>
          <p:cNvSpPr>
            <a:spLocks noEditPoints="1"/>
          </p:cNvSpPr>
          <p:nvPr/>
        </p:nvSpPr>
        <p:spPr bwMode="auto">
          <a:xfrm>
            <a:off x="3139618" y="4060060"/>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06"/>
          <p:cNvSpPr>
            <a:spLocks/>
          </p:cNvSpPr>
          <p:nvPr/>
        </p:nvSpPr>
        <p:spPr bwMode="auto">
          <a:xfrm>
            <a:off x="3140547" y="4080024"/>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33"/>
          <p:cNvSpPr>
            <a:spLocks/>
          </p:cNvSpPr>
          <p:nvPr/>
        </p:nvSpPr>
        <p:spPr bwMode="auto">
          <a:xfrm>
            <a:off x="2579508" y="3743873"/>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67" name="直接连接符 66"/>
          <p:cNvCxnSpPr/>
          <p:nvPr/>
        </p:nvCxnSpPr>
        <p:spPr>
          <a:xfrm flipV="1">
            <a:off x="4281240" y="3503592"/>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66" idx="0"/>
          </p:cNvCxnSpPr>
          <p:nvPr/>
        </p:nvCxnSpPr>
        <p:spPr>
          <a:xfrm flipV="1">
            <a:off x="2625621" y="3229764"/>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3" idx="1"/>
          </p:cNvCxnSpPr>
          <p:nvPr/>
        </p:nvCxnSpPr>
        <p:spPr>
          <a:xfrm flipH="1" flipV="1">
            <a:off x="2988670" y="3229765"/>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54" idx="2"/>
            <a:endCxn id="63" idx="1"/>
          </p:cNvCxnSpPr>
          <p:nvPr/>
        </p:nvCxnSpPr>
        <p:spPr>
          <a:xfrm flipH="1">
            <a:off x="3865582" y="2852954"/>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0" idx="5"/>
            <a:endCxn id="54" idx="5"/>
          </p:cNvCxnSpPr>
          <p:nvPr/>
        </p:nvCxnSpPr>
        <p:spPr>
          <a:xfrm flipH="1">
            <a:off x="5209759" y="2791647"/>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4" idx="10"/>
            <a:endCxn id="60" idx="2"/>
          </p:cNvCxnSpPr>
          <p:nvPr/>
        </p:nvCxnSpPr>
        <p:spPr>
          <a:xfrm>
            <a:off x="3192334" y="4075400"/>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4" idx="6"/>
            <a:endCxn id="51" idx="6"/>
          </p:cNvCxnSpPr>
          <p:nvPr/>
        </p:nvCxnSpPr>
        <p:spPr>
          <a:xfrm flipV="1">
            <a:off x="3168173" y="3904615"/>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0" idx="5"/>
            <a:endCxn id="51" idx="8"/>
          </p:cNvCxnSpPr>
          <p:nvPr/>
        </p:nvCxnSpPr>
        <p:spPr>
          <a:xfrm flipV="1">
            <a:off x="3928215" y="3918781"/>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427915" y="239872"/>
            <a:ext cx="3336170" cy="923330"/>
          </a:xfrm>
          <a:prstGeom prst="rect">
            <a:avLst/>
          </a:prstGeom>
          <a:noFill/>
        </p:spPr>
        <p:txBody>
          <a:bodyPr wrap="none" rtlCol="0">
            <a:spAutoFit/>
          </a:bodyPr>
          <a:lstStyle/>
          <a:p>
            <a:r>
              <a:rPr lang="en-US" altLang="zh-CN" sz="5400" dirty="0"/>
              <a:t>CONTENT</a:t>
            </a:r>
            <a:endParaRPr lang="zh-CN" altLang="en-US" sz="5400" dirty="0"/>
          </a:p>
        </p:txBody>
      </p:sp>
      <p:cxnSp>
        <p:nvCxnSpPr>
          <p:cNvPr id="76" name="直接连接符 75"/>
          <p:cNvCxnSpPr/>
          <p:nvPr/>
        </p:nvCxnSpPr>
        <p:spPr>
          <a:xfrm>
            <a:off x="5069497" y="1337211"/>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1042362" y="3030906"/>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78" name="文本框 77"/>
          <p:cNvSpPr txBox="1"/>
          <p:nvPr/>
        </p:nvSpPr>
        <p:spPr>
          <a:xfrm>
            <a:off x="1190264" y="4794911"/>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79" name="文本框 78"/>
          <p:cNvSpPr txBox="1"/>
          <p:nvPr/>
        </p:nvSpPr>
        <p:spPr>
          <a:xfrm>
            <a:off x="3074706" y="2746565"/>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80" name="文本框 79"/>
          <p:cNvSpPr txBox="1"/>
          <p:nvPr/>
        </p:nvSpPr>
        <p:spPr>
          <a:xfrm>
            <a:off x="3738167" y="4047135"/>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81" name="矩形 80"/>
          <p:cNvSpPr/>
          <p:nvPr/>
        </p:nvSpPr>
        <p:spPr>
          <a:xfrm>
            <a:off x="2126772" y="2830890"/>
            <a:ext cx="3309767" cy="400110"/>
          </a:xfrm>
          <a:prstGeom prst="rect">
            <a:avLst/>
          </a:prstGeom>
        </p:spPr>
        <p:txBody>
          <a:bodyPr wrap="square">
            <a:spAutoFit/>
          </a:bodyPr>
          <a:lstStyle/>
          <a:p>
            <a:r>
              <a:rPr lang="zh-CN" altLang="en-US" sz="2000" dirty="0">
                <a:solidFill>
                  <a:schemeClr val="tx2"/>
                </a:solidFill>
                <a:latin typeface="+mj-ea"/>
                <a:ea typeface="+mj-ea"/>
              </a:rPr>
              <a:t>背景</a:t>
            </a:r>
          </a:p>
        </p:txBody>
      </p:sp>
      <p:sp>
        <p:nvSpPr>
          <p:cNvPr id="82" name="矩形 81"/>
          <p:cNvSpPr/>
          <p:nvPr/>
        </p:nvSpPr>
        <p:spPr>
          <a:xfrm>
            <a:off x="2679238" y="5029920"/>
            <a:ext cx="1210588" cy="400110"/>
          </a:xfrm>
          <a:prstGeom prst="rect">
            <a:avLst/>
          </a:prstGeom>
        </p:spPr>
        <p:txBody>
          <a:bodyPr wrap="none">
            <a:spAutoFit/>
          </a:bodyPr>
          <a:lstStyle/>
          <a:p>
            <a:r>
              <a:rPr lang="zh-CN" altLang="en-US" sz="2000" dirty="0">
                <a:solidFill>
                  <a:schemeClr val="tx2"/>
                </a:solidFill>
                <a:latin typeface="+mj-ea"/>
                <a:ea typeface="+mj-ea"/>
              </a:rPr>
              <a:t>方法介绍</a:t>
            </a:r>
          </a:p>
        </p:txBody>
      </p:sp>
      <p:sp>
        <p:nvSpPr>
          <p:cNvPr id="83" name="矩形 82"/>
          <p:cNvSpPr/>
          <p:nvPr/>
        </p:nvSpPr>
        <p:spPr>
          <a:xfrm>
            <a:off x="4147349" y="2706051"/>
            <a:ext cx="697627" cy="400110"/>
          </a:xfrm>
          <a:prstGeom prst="rect">
            <a:avLst/>
          </a:prstGeom>
        </p:spPr>
        <p:txBody>
          <a:bodyPr wrap="none">
            <a:spAutoFit/>
          </a:bodyPr>
          <a:lstStyle/>
          <a:p>
            <a:r>
              <a:rPr lang="zh-CN" altLang="en-US" sz="2000" dirty="0">
                <a:solidFill>
                  <a:schemeClr val="tx2"/>
                </a:solidFill>
                <a:latin typeface="+mj-ea"/>
                <a:ea typeface="+mj-ea"/>
              </a:rPr>
              <a:t>定义</a:t>
            </a:r>
          </a:p>
        </p:txBody>
      </p:sp>
      <p:sp>
        <p:nvSpPr>
          <p:cNvPr id="84" name="矩形 83"/>
          <p:cNvSpPr/>
          <p:nvPr/>
        </p:nvSpPr>
        <p:spPr>
          <a:xfrm>
            <a:off x="4751205" y="4538387"/>
            <a:ext cx="1210588" cy="400110"/>
          </a:xfrm>
          <a:prstGeom prst="rect">
            <a:avLst/>
          </a:prstGeom>
        </p:spPr>
        <p:txBody>
          <a:bodyPr wrap="none">
            <a:spAutoFit/>
          </a:bodyPr>
          <a:lstStyle/>
          <a:p>
            <a:pPr algn="r"/>
            <a:r>
              <a:rPr lang="zh-CN" altLang="en-US" sz="2000" dirty="0">
                <a:solidFill>
                  <a:schemeClr val="tx2"/>
                </a:solidFill>
                <a:latin typeface="+mj-ea"/>
                <a:ea typeface="+mj-ea"/>
              </a:rPr>
              <a:t>实现过程</a:t>
            </a:r>
          </a:p>
        </p:txBody>
      </p:sp>
      <p:sp>
        <p:nvSpPr>
          <p:cNvPr id="85" name="椭圆 84"/>
          <p:cNvSpPr/>
          <p:nvPr/>
        </p:nvSpPr>
        <p:spPr>
          <a:xfrm rot="11174285">
            <a:off x="1197640" y="3622275"/>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文本框 85">
            <a:extLst>
              <a:ext uri="{FF2B5EF4-FFF2-40B4-BE49-F238E27FC236}">
                <a16:creationId xmlns:a16="http://schemas.microsoft.com/office/drawing/2014/main" id="{03E96C36-4E44-461D-B7C9-2C6BE64140F2}"/>
              </a:ext>
            </a:extLst>
          </p:cNvPr>
          <p:cNvSpPr txBox="1"/>
          <p:nvPr/>
        </p:nvSpPr>
        <p:spPr>
          <a:xfrm>
            <a:off x="4790706" y="2426784"/>
            <a:ext cx="1761591" cy="584775"/>
          </a:xfrm>
          <a:prstGeom prst="rect">
            <a:avLst/>
          </a:prstGeom>
          <a:noFill/>
        </p:spPr>
        <p:txBody>
          <a:bodyPr wrap="square" rtlCol="0">
            <a:spAutoFit/>
          </a:bodyPr>
          <a:lstStyle/>
          <a:p>
            <a:pPr algn="ctr"/>
            <a:r>
              <a:rPr lang="en-US" altLang="zh-CN" sz="3200" dirty="0"/>
              <a:t>05</a:t>
            </a:r>
            <a:endParaRPr lang="zh-CN" altLang="en-US" sz="3200" dirty="0"/>
          </a:p>
        </p:txBody>
      </p:sp>
      <p:sp>
        <p:nvSpPr>
          <p:cNvPr id="87" name="文本框 86">
            <a:extLst>
              <a:ext uri="{FF2B5EF4-FFF2-40B4-BE49-F238E27FC236}">
                <a16:creationId xmlns:a16="http://schemas.microsoft.com/office/drawing/2014/main" id="{364A8771-D273-463F-B346-3A19AF9AAE7A}"/>
              </a:ext>
            </a:extLst>
          </p:cNvPr>
          <p:cNvSpPr txBox="1"/>
          <p:nvPr/>
        </p:nvSpPr>
        <p:spPr>
          <a:xfrm>
            <a:off x="7899273" y="1663944"/>
            <a:ext cx="1761591" cy="584775"/>
          </a:xfrm>
          <a:prstGeom prst="rect">
            <a:avLst/>
          </a:prstGeom>
          <a:noFill/>
        </p:spPr>
        <p:txBody>
          <a:bodyPr wrap="square" rtlCol="0">
            <a:spAutoFit/>
          </a:bodyPr>
          <a:lstStyle/>
          <a:p>
            <a:pPr algn="ctr"/>
            <a:r>
              <a:rPr lang="en-US" altLang="zh-CN" sz="3200" dirty="0"/>
              <a:t>07</a:t>
            </a:r>
            <a:endParaRPr lang="zh-CN" altLang="en-US" sz="3200" dirty="0"/>
          </a:p>
        </p:txBody>
      </p:sp>
      <p:sp>
        <p:nvSpPr>
          <p:cNvPr id="88" name="文本框 87">
            <a:extLst>
              <a:ext uri="{FF2B5EF4-FFF2-40B4-BE49-F238E27FC236}">
                <a16:creationId xmlns:a16="http://schemas.microsoft.com/office/drawing/2014/main" id="{6B29FCC3-9A0A-4309-8DEF-B8842BDF6F70}"/>
              </a:ext>
            </a:extLst>
          </p:cNvPr>
          <p:cNvSpPr txBox="1"/>
          <p:nvPr/>
        </p:nvSpPr>
        <p:spPr>
          <a:xfrm>
            <a:off x="6422445" y="3493113"/>
            <a:ext cx="1761591" cy="584775"/>
          </a:xfrm>
          <a:prstGeom prst="rect">
            <a:avLst/>
          </a:prstGeom>
          <a:noFill/>
        </p:spPr>
        <p:txBody>
          <a:bodyPr wrap="square" rtlCol="0">
            <a:spAutoFit/>
          </a:bodyPr>
          <a:lstStyle/>
          <a:p>
            <a:pPr algn="ctr"/>
            <a:r>
              <a:rPr lang="en-US" altLang="zh-CN" sz="3200" dirty="0"/>
              <a:t>06</a:t>
            </a:r>
            <a:endParaRPr lang="zh-CN" altLang="en-US" sz="3200" dirty="0"/>
          </a:p>
        </p:txBody>
      </p:sp>
      <p:sp>
        <p:nvSpPr>
          <p:cNvPr id="89" name="矩形 88">
            <a:extLst>
              <a:ext uri="{FF2B5EF4-FFF2-40B4-BE49-F238E27FC236}">
                <a16:creationId xmlns:a16="http://schemas.microsoft.com/office/drawing/2014/main" id="{5FB747FF-A332-4089-8848-A7054F0BCA83}"/>
              </a:ext>
            </a:extLst>
          </p:cNvPr>
          <p:cNvSpPr/>
          <p:nvPr/>
        </p:nvSpPr>
        <p:spPr>
          <a:xfrm>
            <a:off x="9129467" y="1578001"/>
            <a:ext cx="697628" cy="400110"/>
          </a:xfrm>
          <a:prstGeom prst="rect">
            <a:avLst/>
          </a:prstGeom>
        </p:spPr>
        <p:txBody>
          <a:bodyPr wrap="none">
            <a:spAutoFit/>
          </a:bodyPr>
          <a:lstStyle/>
          <a:p>
            <a:pPr algn="r"/>
            <a:r>
              <a:rPr lang="zh-CN" altLang="en-US" sz="2000" dirty="0">
                <a:solidFill>
                  <a:schemeClr val="tx2"/>
                </a:solidFill>
                <a:latin typeface="+mj-ea"/>
                <a:ea typeface="+mj-ea"/>
              </a:rPr>
              <a:t>结论</a:t>
            </a:r>
          </a:p>
        </p:txBody>
      </p:sp>
      <p:sp>
        <p:nvSpPr>
          <p:cNvPr id="90" name="矩形 89">
            <a:extLst>
              <a:ext uri="{FF2B5EF4-FFF2-40B4-BE49-F238E27FC236}">
                <a16:creationId xmlns:a16="http://schemas.microsoft.com/office/drawing/2014/main" id="{C8CBD3BB-B057-403C-85B1-F3F6AECEAFC8}"/>
              </a:ext>
            </a:extLst>
          </p:cNvPr>
          <p:cNvSpPr/>
          <p:nvPr/>
        </p:nvSpPr>
        <p:spPr>
          <a:xfrm>
            <a:off x="7513476" y="3593030"/>
            <a:ext cx="1980029" cy="400110"/>
          </a:xfrm>
          <a:prstGeom prst="rect">
            <a:avLst/>
          </a:prstGeom>
        </p:spPr>
        <p:txBody>
          <a:bodyPr wrap="none">
            <a:spAutoFit/>
          </a:bodyPr>
          <a:lstStyle/>
          <a:p>
            <a:pPr algn="r"/>
            <a:r>
              <a:rPr lang="zh-CN" altLang="en-US" sz="2000" dirty="0">
                <a:solidFill>
                  <a:schemeClr val="tx2"/>
                </a:solidFill>
                <a:latin typeface="+mj-ea"/>
                <a:ea typeface="+mj-ea"/>
              </a:rPr>
              <a:t>对有效性的威胁</a:t>
            </a:r>
          </a:p>
        </p:txBody>
      </p:sp>
      <p:sp>
        <p:nvSpPr>
          <p:cNvPr id="91" name="矩形 90">
            <a:extLst>
              <a:ext uri="{FF2B5EF4-FFF2-40B4-BE49-F238E27FC236}">
                <a16:creationId xmlns:a16="http://schemas.microsoft.com/office/drawing/2014/main" id="{CF04D6B6-F68C-4B6E-A493-5C37EDE7934B}"/>
              </a:ext>
            </a:extLst>
          </p:cNvPr>
          <p:cNvSpPr/>
          <p:nvPr/>
        </p:nvSpPr>
        <p:spPr>
          <a:xfrm>
            <a:off x="6241155" y="2437325"/>
            <a:ext cx="697628" cy="400110"/>
          </a:xfrm>
          <a:prstGeom prst="rect">
            <a:avLst/>
          </a:prstGeom>
        </p:spPr>
        <p:txBody>
          <a:bodyPr wrap="none">
            <a:spAutoFit/>
          </a:bodyPr>
          <a:lstStyle/>
          <a:p>
            <a:pPr algn="r"/>
            <a:r>
              <a:rPr lang="zh-CN" altLang="en-US" sz="2000" dirty="0">
                <a:solidFill>
                  <a:schemeClr val="tx2"/>
                </a:solidFill>
                <a:latin typeface="+mj-ea"/>
                <a:ea typeface="+mj-ea"/>
              </a:rPr>
              <a:t>实验</a:t>
            </a:r>
          </a:p>
        </p:txBody>
      </p:sp>
    </p:spTree>
    <p:extLst>
      <p:ext uri="{BB962C8B-B14F-4D97-AF65-F5344CB8AC3E}">
        <p14:creationId xmlns:p14="http://schemas.microsoft.com/office/powerpoint/2010/main" val="378562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barn(outVertical)">
                                      <p:cBhvr>
                                        <p:cTn id="7" dur="500"/>
                                        <p:tgtEl>
                                          <p:spTgt spid="76"/>
                                        </p:tgtEl>
                                      </p:cBhvr>
                                    </p:animEffect>
                                  </p:childTnLst>
                                </p:cTn>
                              </p:par>
                              <p:par>
                                <p:cTn id="8" presetID="53" presetClass="entr" presetSubtype="16" fill="hold" grpId="0" nodeType="withEffect">
                                  <p:stCondLst>
                                    <p:cond delay="750"/>
                                  </p:stCondLst>
                                  <p:childTnLst>
                                    <p:set>
                                      <p:cBhvr>
                                        <p:cTn id="9" dur="1" fill="hold">
                                          <p:stCondLst>
                                            <p:cond delay="0"/>
                                          </p:stCondLst>
                                        </p:cTn>
                                        <p:tgtEl>
                                          <p:spTgt spid="85"/>
                                        </p:tgtEl>
                                        <p:attrNameLst>
                                          <p:attrName>style.visibility</p:attrName>
                                        </p:attrNameLst>
                                      </p:cBhvr>
                                      <p:to>
                                        <p:strVal val="visible"/>
                                      </p:to>
                                    </p:set>
                                    <p:anim calcmode="lin" valueType="num">
                                      <p:cBhvr>
                                        <p:cTn id="10" dur="500" fill="hold"/>
                                        <p:tgtEl>
                                          <p:spTgt spid="85"/>
                                        </p:tgtEl>
                                        <p:attrNameLst>
                                          <p:attrName>ppt_w</p:attrName>
                                        </p:attrNameLst>
                                      </p:cBhvr>
                                      <p:tavLst>
                                        <p:tav tm="0">
                                          <p:val>
                                            <p:fltVal val="0"/>
                                          </p:val>
                                        </p:tav>
                                        <p:tav tm="100000">
                                          <p:val>
                                            <p:strVal val="#ppt_w"/>
                                          </p:val>
                                        </p:tav>
                                      </p:tavLst>
                                    </p:anim>
                                    <p:anim calcmode="lin" valueType="num">
                                      <p:cBhvr>
                                        <p:cTn id="11" dur="500" fill="hold"/>
                                        <p:tgtEl>
                                          <p:spTgt spid="85"/>
                                        </p:tgtEl>
                                        <p:attrNameLst>
                                          <p:attrName>ppt_h</p:attrName>
                                        </p:attrNameLst>
                                      </p:cBhvr>
                                      <p:tavLst>
                                        <p:tav tm="0">
                                          <p:val>
                                            <p:fltVal val="0"/>
                                          </p:val>
                                        </p:tav>
                                        <p:tav tm="100000">
                                          <p:val>
                                            <p:strVal val="#ppt_h"/>
                                          </p:val>
                                        </p:tav>
                                      </p:tavLst>
                                    </p:anim>
                                    <p:animEffect transition="in" filter="fade">
                                      <p:cBhvr>
                                        <p:cTn id="12" dur="500"/>
                                        <p:tgtEl>
                                          <p:spTgt spid="85"/>
                                        </p:tgtEl>
                                      </p:cBhvr>
                                    </p:animEffect>
                                  </p:childTnLst>
                                </p:cTn>
                              </p:par>
                              <p:par>
                                <p:cTn id="13" presetID="22" presetClass="entr" presetSubtype="8" fill="hold" nodeType="withEffect">
                                  <p:stCondLst>
                                    <p:cond delay="50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par>
                                <p:cTn id="16" presetID="22" presetClass="entr" presetSubtype="2" fill="hold" nodeType="withEffect">
                                  <p:stCondLst>
                                    <p:cond delay="500"/>
                                  </p:stCondLst>
                                  <p:childTnLst>
                                    <p:set>
                                      <p:cBhvr>
                                        <p:cTn id="17" dur="1" fill="hold">
                                          <p:stCondLst>
                                            <p:cond delay="0"/>
                                          </p:stCondLst>
                                        </p:cTn>
                                        <p:tgtEl>
                                          <p:spTgt spid="33"/>
                                        </p:tgtEl>
                                        <p:attrNameLst>
                                          <p:attrName>style.visibility</p:attrName>
                                        </p:attrNameLst>
                                      </p:cBhvr>
                                      <p:to>
                                        <p:strVal val="visible"/>
                                      </p:to>
                                    </p:set>
                                    <p:animEffect transition="in" filter="wipe(right)">
                                      <p:cBhvr>
                                        <p:cTn id="18" dur="500"/>
                                        <p:tgtEl>
                                          <p:spTgt spid="33"/>
                                        </p:tgtEl>
                                      </p:cBhvr>
                                    </p:animEffect>
                                  </p:childTnLst>
                                </p:cTn>
                              </p:par>
                              <p:par>
                                <p:cTn id="19" presetID="22" presetClass="entr" presetSubtype="2" fill="hold" nodeType="withEffect">
                                  <p:stCondLst>
                                    <p:cond delay="50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par>
                                <p:cTn id="22" presetID="22" presetClass="entr" presetSubtype="8" fill="hold" nodeType="withEffect">
                                  <p:stCondLst>
                                    <p:cond delay="50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par>
                                <p:cTn id="25" presetID="31" presetClass="entr" presetSubtype="0" fill="hold" nodeType="withEffect">
                                  <p:stCondLst>
                                    <p:cond delay="250"/>
                                  </p:stCondLst>
                                  <p:childTnLst>
                                    <p:set>
                                      <p:cBhvr>
                                        <p:cTn id="26" dur="1" fill="hold">
                                          <p:stCondLst>
                                            <p:cond delay="0"/>
                                          </p:stCondLst>
                                        </p:cTn>
                                        <p:tgtEl>
                                          <p:spTgt spid="40"/>
                                        </p:tgtEl>
                                        <p:attrNameLst>
                                          <p:attrName>style.visibility</p:attrName>
                                        </p:attrNameLst>
                                      </p:cBhvr>
                                      <p:to>
                                        <p:strVal val="visible"/>
                                      </p:to>
                                    </p:set>
                                    <p:anim calcmode="lin" valueType="num">
                                      <p:cBhvr>
                                        <p:cTn id="27" dur="1000" fill="hold"/>
                                        <p:tgtEl>
                                          <p:spTgt spid="40"/>
                                        </p:tgtEl>
                                        <p:attrNameLst>
                                          <p:attrName>ppt_w</p:attrName>
                                        </p:attrNameLst>
                                      </p:cBhvr>
                                      <p:tavLst>
                                        <p:tav tm="0">
                                          <p:val>
                                            <p:fltVal val="0"/>
                                          </p:val>
                                        </p:tav>
                                        <p:tav tm="100000">
                                          <p:val>
                                            <p:strVal val="#ppt_w"/>
                                          </p:val>
                                        </p:tav>
                                      </p:tavLst>
                                    </p:anim>
                                    <p:anim calcmode="lin" valueType="num">
                                      <p:cBhvr>
                                        <p:cTn id="28" dur="1000" fill="hold"/>
                                        <p:tgtEl>
                                          <p:spTgt spid="40"/>
                                        </p:tgtEl>
                                        <p:attrNameLst>
                                          <p:attrName>ppt_h</p:attrName>
                                        </p:attrNameLst>
                                      </p:cBhvr>
                                      <p:tavLst>
                                        <p:tav tm="0">
                                          <p:val>
                                            <p:fltVal val="0"/>
                                          </p:val>
                                        </p:tav>
                                        <p:tav tm="100000">
                                          <p:val>
                                            <p:strVal val="#ppt_h"/>
                                          </p:val>
                                        </p:tav>
                                      </p:tavLst>
                                    </p:anim>
                                    <p:anim calcmode="lin" valueType="num">
                                      <p:cBhvr>
                                        <p:cTn id="29" dur="1000" fill="hold"/>
                                        <p:tgtEl>
                                          <p:spTgt spid="40"/>
                                        </p:tgtEl>
                                        <p:attrNameLst>
                                          <p:attrName>style.rotation</p:attrName>
                                        </p:attrNameLst>
                                      </p:cBhvr>
                                      <p:tavLst>
                                        <p:tav tm="0">
                                          <p:val>
                                            <p:fltVal val="90"/>
                                          </p:val>
                                        </p:tav>
                                        <p:tav tm="100000">
                                          <p:val>
                                            <p:fltVal val="0"/>
                                          </p:val>
                                        </p:tav>
                                      </p:tavLst>
                                    </p:anim>
                                    <p:animEffect transition="in" filter="fade">
                                      <p:cBhvr>
                                        <p:cTn id="30" dur="1000"/>
                                        <p:tgtEl>
                                          <p:spTgt spid="40"/>
                                        </p:tgtEl>
                                      </p:cBhvr>
                                    </p:animEffect>
                                  </p:childTnLst>
                                </p:cTn>
                              </p:par>
                              <p:par>
                                <p:cTn id="31" presetID="31" presetClass="entr" presetSubtype="0" fill="hold" nodeType="withEffect">
                                  <p:stCondLst>
                                    <p:cond delay="250"/>
                                  </p:stCondLst>
                                  <p:childTnLst>
                                    <p:set>
                                      <p:cBhvr>
                                        <p:cTn id="32" dur="1" fill="hold">
                                          <p:stCondLst>
                                            <p:cond delay="0"/>
                                          </p:stCondLst>
                                        </p:cTn>
                                        <p:tgtEl>
                                          <p:spTgt spid="42"/>
                                        </p:tgtEl>
                                        <p:attrNameLst>
                                          <p:attrName>style.visibility</p:attrName>
                                        </p:attrNameLst>
                                      </p:cBhvr>
                                      <p:to>
                                        <p:strVal val="visible"/>
                                      </p:to>
                                    </p:set>
                                    <p:anim calcmode="lin" valueType="num">
                                      <p:cBhvr>
                                        <p:cTn id="33" dur="1000" fill="hold"/>
                                        <p:tgtEl>
                                          <p:spTgt spid="42"/>
                                        </p:tgtEl>
                                        <p:attrNameLst>
                                          <p:attrName>ppt_w</p:attrName>
                                        </p:attrNameLst>
                                      </p:cBhvr>
                                      <p:tavLst>
                                        <p:tav tm="0">
                                          <p:val>
                                            <p:fltVal val="0"/>
                                          </p:val>
                                        </p:tav>
                                        <p:tav tm="100000">
                                          <p:val>
                                            <p:strVal val="#ppt_w"/>
                                          </p:val>
                                        </p:tav>
                                      </p:tavLst>
                                    </p:anim>
                                    <p:anim calcmode="lin" valueType="num">
                                      <p:cBhvr>
                                        <p:cTn id="34" dur="1000" fill="hold"/>
                                        <p:tgtEl>
                                          <p:spTgt spid="42"/>
                                        </p:tgtEl>
                                        <p:attrNameLst>
                                          <p:attrName>ppt_h</p:attrName>
                                        </p:attrNameLst>
                                      </p:cBhvr>
                                      <p:tavLst>
                                        <p:tav tm="0">
                                          <p:val>
                                            <p:fltVal val="0"/>
                                          </p:val>
                                        </p:tav>
                                        <p:tav tm="100000">
                                          <p:val>
                                            <p:strVal val="#ppt_h"/>
                                          </p:val>
                                        </p:tav>
                                      </p:tavLst>
                                    </p:anim>
                                    <p:anim calcmode="lin" valueType="num">
                                      <p:cBhvr>
                                        <p:cTn id="35" dur="1000" fill="hold"/>
                                        <p:tgtEl>
                                          <p:spTgt spid="42"/>
                                        </p:tgtEl>
                                        <p:attrNameLst>
                                          <p:attrName>style.rotation</p:attrName>
                                        </p:attrNameLst>
                                      </p:cBhvr>
                                      <p:tavLst>
                                        <p:tav tm="0">
                                          <p:val>
                                            <p:fltVal val="90"/>
                                          </p:val>
                                        </p:tav>
                                        <p:tav tm="100000">
                                          <p:val>
                                            <p:fltVal val="0"/>
                                          </p:val>
                                        </p:tav>
                                      </p:tavLst>
                                    </p:anim>
                                    <p:animEffect transition="in" filter="fade">
                                      <p:cBhvr>
                                        <p:cTn id="36" dur="1000"/>
                                        <p:tgtEl>
                                          <p:spTgt spid="42"/>
                                        </p:tgtEl>
                                      </p:cBhvr>
                                    </p:animEffect>
                                  </p:childTnLst>
                                </p:cTn>
                              </p:par>
                              <p:par>
                                <p:cTn id="37" presetID="31" presetClass="entr" presetSubtype="0" fill="hold" nodeType="withEffect">
                                  <p:stCondLst>
                                    <p:cond delay="250"/>
                                  </p:stCondLst>
                                  <p:childTnLst>
                                    <p:set>
                                      <p:cBhvr>
                                        <p:cTn id="38" dur="1" fill="hold">
                                          <p:stCondLst>
                                            <p:cond delay="0"/>
                                          </p:stCondLst>
                                        </p:cTn>
                                        <p:tgtEl>
                                          <p:spTgt spid="41"/>
                                        </p:tgtEl>
                                        <p:attrNameLst>
                                          <p:attrName>style.visibility</p:attrName>
                                        </p:attrNameLst>
                                      </p:cBhvr>
                                      <p:to>
                                        <p:strVal val="visible"/>
                                      </p:to>
                                    </p:set>
                                    <p:anim calcmode="lin" valueType="num">
                                      <p:cBhvr>
                                        <p:cTn id="39" dur="1000" fill="hold"/>
                                        <p:tgtEl>
                                          <p:spTgt spid="41"/>
                                        </p:tgtEl>
                                        <p:attrNameLst>
                                          <p:attrName>ppt_w</p:attrName>
                                        </p:attrNameLst>
                                      </p:cBhvr>
                                      <p:tavLst>
                                        <p:tav tm="0">
                                          <p:val>
                                            <p:fltVal val="0"/>
                                          </p:val>
                                        </p:tav>
                                        <p:tav tm="100000">
                                          <p:val>
                                            <p:strVal val="#ppt_w"/>
                                          </p:val>
                                        </p:tav>
                                      </p:tavLst>
                                    </p:anim>
                                    <p:anim calcmode="lin" valueType="num">
                                      <p:cBhvr>
                                        <p:cTn id="40" dur="1000" fill="hold"/>
                                        <p:tgtEl>
                                          <p:spTgt spid="41"/>
                                        </p:tgtEl>
                                        <p:attrNameLst>
                                          <p:attrName>ppt_h</p:attrName>
                                        </p:attrNameLst>
                                      </p:cBhvr>
                                      <p:tavLst>
                                        <p:tav tm="0">
                                          <p:val>
                                            <p:fltVal val="0"/>
                                          </p:val>
                                        </p:tav>
                                        <p:tav tm="100000">
                                          <p:val>
                                            <p:strVal val="#ppt_h"/>
                                          </p:val>
                                        </p:tav>
                                      </p:tavLst>
                                    </p:anim>
                                    <p:anim calcmode="lin" valueType="num">
                                      <p:cBhvr>
                                        <p:cTn id="41" dur="1000" fill="hold"/>
                                        <p:tgtEl>
                                          <p:spTgt spid="41"/>
                                        </p:tgtEl>
                                        <p:attrNameLst>
                                          <p:attrName>style.rotation</p:attrName>
                                        </p:attrNameLst>
                                      </p:cBhvr>
                                      <p:tavLst>
                                        <p:tav tm="0">
                                          <p:val>
                                            <p:fltVal val="90"/>
                                          </p:val>
                                        </p:tav>
                                        <p:tav tm="100000">
                                          <p:val>
                                            <p:fltVal val="0"/>
                                          </p:val>
                                        </p:tav>
                                      </p:tavLst>
                                    </p:anim>
                                    <p:animEffect transition="in" filter="fade">
                                      <p:cBhvr>
                                        <p:cTn id="42" dur="1000"/>
                                        <p:tgtEl>
                                          <p:spTgt spid="41"/>
                                        </p:tgtEl>
                                      </p:cBhvr>
                                    </p:animEffect>
                                  </p:childTnLst>
                                </p:cTn>
                              </p:par>
                              <p:par>
                                <p:cTn id="43" presetID="31" presetClass="entr" presetSubtype="0" fill="hold" nodeType="withEffect">
                                  <p:stCondLst>
                                    <p:cond delay="250"/>
                                  </p:stCondLst>
                                  <p:childTnLst>
                                    <p:set>
                                      <p:cBhvr>
                                        <p:cTn id="44" dur="1" fill="hold">
                                          <p:stCondLst>
                                            <p:cond delay="0"/>
                                          </p:stCondLst>
                                        </p:cTn>
                                        <p:tgtEl>
                                          <p:spTgt spid="46"/>
                                        </p:tgtEl>
                                        <p:attrNameLst>
                                          <p:attrName>style.visibility</p:attrName>
                                        </p:attrNameLst>
                                      </p:cBhvr>
                                      <p:to>
                                        <p:strVal val="visible"/>
                                      </p:to>
                                    </p:set>
                                    <p:anim calcmode="lin" valueType="num">
                                      <p:cBhvr>
                                        <p:cTn id="45" dur="1000" fill="hold"/>
                                        <p:tgtEl>
                                          <p:spTgt spid="46"/>
                                        </p:tgtEl>
                                        <p:attrNameLst>
                                          <p:attrName>ppt_w</p:attrName>
                                        </p:attrNameLst>
                                      </p:cBhvr>
                                      <p:tavLst>
                                        <p:tav tm="0">
                                          <p:val>
                                            <p:fltVal val="0"/>
                                          </p:val>
                                        </p:tav>
                                        <p:tav tm="100000">
                                          <p:val>
                                            <p:strVal val="#ppt_w"/>
                                          </p:val>
                                        </p:tav>
                                      </p:tavLst>
                                    </p:anim>
                                    <p:anim calcmode="lin" valueType="num">
                                      <p:cBhvr>
                                        <p:cTn id="46" dur="1000" fill="hold"/>
                                        <p:tgtEl>
                                          <p:spTgt spid="46"/>
                                        </p:tgtEl>
                                        <p:attrNameLst>
                                          <p:attrName>ppt_h</p:attrName>
                                        </p:attrNameLst>
                                      </p:cBhvr>
                                      <p:tavLst>
                                        <p:tav tm="0">
                                          <p:val>
                                            <p:fltVal val="0"/>
                                          </p:val>
                                        </p:tav>
                                        <p:tav tm="100000">
                                          <p:val>
                                            <p:strVal val="#ppt_h"/>
                                          </p:val>
                                        </p:tav>
                                      </p:tavLst>
                                    </p:anim>
                                    <p:anim calcmode="lin" valueType="num">
                                      <p:cBhvr>
                                        <p:cTn id="47" dur="1000" fill="hold"/>
                                        <p:tgtEl>
                                          <p:spTgt spid="46"/>
                                        </p:tgtEl>
                                        <p:attrNameLst>
                                          <p:attrName>style.rotation</p:attrName>
                                        </p:attrNameLst>
                                      </p:cBhvr>
                                      <p:tavLst>
                                        <p:tav tm="0">
                                          <p:val>
                                            <p:fltVal val="90"/>
                                          </p:val>
                                        </p:tav>
                                        <p:tav tm="100000">
                                          <p:val>
                                            <p:fltVal val="0"/>
                                          </p:val>
                                        </p:tav>
                                      </p:tavLst>
                                    </p:anim>
                                    <p:animEffect transition="in" filter="fade">
                                      <p:cBhvr>
                                        <p:cTn id="48" dur="1000"/>
                                        <p:tgtEl>
                                          <p:spTgt spid="46"/>
                                        </p:tgtEl>
                                      </p:cBhvr>
                                    </p:animEffect>
                                  </p:childTnLst>
                                </p:cTn>
                              </p:par>
                              <p:par>
                                <p:cTn id="49" presetID="31" presetClass="entr" presetSubtype="0" fill="hold" nodeType="withEffect">
                                  <p:stCondLst>
                                    <p:cond delay="250"/>
                                  </p:stCondLst>
                                  <p:childTnLst>
                                    <p:set>
                                      <p:cBhvr>
                                        <p:cTn id="50" dur="1" fill="hold">
                                          <p:stCondLst>
                                            <p:cond delay="0"/>
                                          </p:stCondLst>
                                        </p:cTn>
                                        <p:tgtEl>
                                          <p:spTgt spid="47"/>
                                        </p:tgtEl>
                                        <p:attrNameLst>
                                          <p:attrName>style.visibility</p:attrName>
                                        </p:attrNameLst>
                                      </p:cBhvr>
                                      <p:to>
                                        <p:strVal val="visible"/>
                                      </p:to>
                                    </p:set>
                                    <p:anim calcmode="lin" valueType="num">
                                      <p:cBhvr>
                                        <p:cTn id="51" dur="1000" fill="hold"/>
                                        <p:tgtEl>
                                          <p:spTgt spid="47"/>
                                        </p:tgtEl>
                                        <p:attrNameLst>
                                          <p:attrName>ppt_w</p:attrName>
                                        </p:attrNameLst>
                                      </p:cBhvr>
                                      <p:tavLst>
                                        <p:tav tm="0">
                                          <p:val>
                                            <p:fltVal val="0"/>
                                          </p:val>
                                        </p:tav>
                                        <p:tav tm="100000">
                                          <p:val>
                                            <p:strVal val="#ppt_w"/>
                                          </p:val>
                                        </p:tav>
                                      </p:tavLst>
                                    </p:anim>
                                    <p:anim calcmode="lin" valueType="num">
                                      <p:cBhvr>
                                        <p:cTn id="52" dur="1000" fill="hold"/>
                                        <p:tgtEl>
                                          <p:spTgt spid="47"/>
                                        </p:tgtEl>
                                        <p:attrNameLst>
                                          <p:attrName>ppt_h</p:attrName>
                                        </p:attrNameLst>
                                      </p:cBhvr>
                                      <p:tavLst>
                                        <p:tav tm="0">
                                          <p:val>
                                            <p:fltVal val="0"/>
                                          </p:val>
                                        </p:tav>
                                        <p:tav tm="100000">
                                          <p:val>
                                            <p:strVal val="#ppt_h"/>
                                          </p:val>
                                        </p:tav>
                                      </p:tavLst>
                                    </p:anim>
                                    <p:anim calcmode="lin" valueType="num">
                                      <p:cBhvr>
                                        <p:cTn id="53" dur="1000" fill="hold"/>
                                        <p:tgtEl>
                                          <p:spTgt spid="47"/>
                                        </p:tgtEl>
                                        <p:attrNameLst>
                                          <p:attrName>style.rotation</p:attrName>
                                        </p:attrNameLst>
                                      </p:cBhvr>
                                      <p:tavLst>
                                        <p:tav tm="0">
                                          <p:val>
                                            <p:fltVal val="90"/>
                                          </p:val>
                                        </p:tav>
                                        <p:tav tm="100000">
                                          <p:val>
                                            <p:fltVal val="0"/>
                                          </p:val>
                                        </p:tav>
                                      </p:tavLst>
                                    </p:anim>
                                    <p:animEffect transition="in" filter="fade">
                                      <p:cBhvr>
                                        <p:cTn id="54" dur="1000"/>
                                        <p:tgtEl>
                                          <p:spTgt spid="47"/>
                                        </p:tgtEl>
                                      </p:cBhvr>
                                    </p:animEffect>
                                  </p:childTnLst>
                                </p:cTn>
                              </p:par>
                              <p:par>
                                <p:cTn id="55" presetID="31" presetClass="entr" presetSubtype="0" fill="hold" nodeType="withEffect">
                                  <p:stCondLst>
                                    <p:cond delay="250"/>
                                  </p:stCondLst>
                                  <p:childTnLst>
                                    <p:set>
                                      <p:cBhvr>
                                        <p:cTn id="56" dur="1" fill="hold">
                                          <p:stCondLst>
                                            <p:cond delay="0"/>
                                          </p:stCondLst>
                                        </p:cTn>
                                        <p:tgtEl>
                                          <p:spTgt spid="48"/>
                                        </p:tgtEl>
                                        <p:attrNameLst>
                                          <p:attrName>style.visibility</p:attrName>
                                        </p:attrNameLst>
                                      </p:cBhvr>
                                      <p:to>
                                        <p:strVal val="visible"/>
                                      </p:to>
                                    </p:set>
                                    <p:anim calcmode="lin" valueType="num">
                                      <p:cBhvr>
                                        <p:cTn id="57" dur="1000" fill="hold"/>
                                        <p:tgtEl>
                                          <p:spTgt spid="48"/>
                                        </p:tgtEl>
                                        <p:attrNameLst>
                                          <p:attrName>ppt_w</p:attrName>
                                        </p:attrNameLst>
                                      </p:cBhvr>
                                      <p:tavLst>
                                        <p:tav tm="0">
                                          <p:val>
                                            <p:fltVal val="0"/>
                                          </p:val>
                                        </p:tav>
                                        <p:tav tm="100000">
                                          <p:val>
                                            <p:strVal val="#ppt_w"/>
                                          </p:val>
                                        </p:tav>
                                      </p:tavLst>
                                    </p:anim>
                                    <p:anim calcmode="lin" valueType="num">
                                      <p:cBhvr>
                                        <p:cTn id="58" dur="1000" fill="hold"/>
                                        <p:tgtEl>
                                          <p:spTgt spid="48"/>
                                        </p:tgtEl>
                                        <p:attrNameLst>
                                          <p:attrName>ppt_h</p:attrName>
                                        </p:attrNameLst>
                                      </p:cBhvr>
                                      <p:tavLst>
                                        <p:tav tm="0">
                                          <p:val>
                                            <p:fltVal val="0"/>
                                          </p:val>
                                        </p:tav>
                                        <p:tav tm="100000">
                                          <p:val>
                                            <p:strVal val="#ppt_h"/>
                                          </p:val>
                                        </p:tav>
                                      </p:tavLst>
                                    </p:anim>
                                    <p:anim calcmode="lin" valueType="num">
                                      <p:cBhvr>
                                        <p:cTn id="59" dur="1000" fill="hold"/>
                                        <p:tgtEl>
                                          <p:spTgt spid="48"/>
                                        </p:tgtEl>
                                        <p:attrNameLst>
                                          <p:attrName>style.rotation</p:attrName>
                                        </p:attrNameLst>
                                      </p:cBhvr>
                                      <p:tavLst>
                                        <p:tav tm="0">
                                          <p:val>
                                            <p:fltVal val="90"/>
                                          </p:val>
                                        </p:tav>
                                        <p:tav tm="100000">
                                          <p:val>
                                            <p:fltVal val="0"/>
                                          </p:val>
                                        </p:tav>
                                      </p:tavLst>
                                    </p:anim>
                                    <p:animEffect transition="in" filter="fade">
                                      <p:cBhvr>
                                        <p:cTn id="60" dur="1000"/>
                                        <p:tgtEl>
                                          <p:spTgt spid="48"/>
                                        </p:tgtEl>
                                      </p:cBhvr>
                                    </p:animEffect>
                                  </p:childTnLst>
                                </p:cTn>
                              </p:par>
                              <p:par>
                                <p:cTn id="61" presetID="31" presetClass="entr" presetSubtype="0" fill="hold" nodeType="withEffect">
                                  <p:stCondLst>
                                    <p:cond delay="250"/>
                                  </p:stCondLst>
                                  <p:childTnLst>
                                    <p:set>
                                      <p:cBhvr>
                                        <p:cTn id="62" dur="1" fill="hold">
                                          <p:stCondLst>
                                            <p:cond delay="0"/>
                                          </p:stCondLst>
                                        </p:cTn>
                                        <p:tgtEl>
                                          <p:spTgt spid="36"/>
                                        </p:tgtEl>
                                        <p:attrNameLst>
                                          <p:attrName>style.visibility</p:attrName>
                                        </p:attrNameLst>
                                      </p:cBhvr>
                                      <p:to>
                                        <p:strVal val="visible"/>
                                      </p:to>
                                    </p:set>
                                    <p:anim calcmode="lin" valueType="num">
                                      <p:cBhvr>
                                        <p:cTn id="63" dur="1000" fill="hold"/>
                                        <p:tgtEl>
                                          <p:spTgt spid="36"/>
                                        </p:tgtEl>
                                        <p:attrNameLst>
                                          <p:attrName>ppt_w</p:attrName>
                                        </p:attrNameLst>
                                      </p:cBhvr>
                                      <p:tavLst>
                                        <p:tav tm="0">
                                          <p:val>
                                            <p:fltVal val="0"/>
                                          </p:val>
                                        </p:tav>
                                        <p:tav tm="100000">
                                          <p:val>
                                            <p:strVal val="#ppt_w"/>
                                          </p:val>
                                        </p:tav>
                                      </p:tavLst>
                                    </p:anim>
                                    <p:anim calcmode="lin" valueType="num">
                                      <p:cBhvr>
                                        <p:cTn id="64" dur="1000" fill="hold"/>
                                        <p:tgtEl>
                                          <p:spTgt spid="36"/>
                                        </p:tgtEl>
                                        <p:attrNameLst>
                                          <p:attrName>ppt_h</p:attrName>
                                        </p:attrNameLst>
                                      </p:cBhvr>
                                      <p:tavLst>
                                        <p:tav tm="0">
                                          <p:val>
                                            <p:fltVal val="0"/>
                                          </p:val>
                                        </p:tav>
                                        <p:tav tm="100000">
                                          <p:val>
                                            <p:strVal val="#ppt_h"/>
                                          </p:val>
                                        </p:tav>
                                      </p:tavLst>
                                    </p:anim>
                                    <p:anim calcmode="lin" valueType="num">
                                      <p:cBhvr>
                                        <p:cTn id="65" dur="1000" fill="hold"/>
                                        <p:tgtEl>
                                          <p:spTgt spid="36"/>
                                        </p:tgtEl>
                                        <p:attrNameLst>
                                          <p:attrName>style.rotation</p:attrName>
                                        </p:attrNameLst>
                                      </p:cBhvr>
                                      <p:tavLst>
                                        <p:tav tm="0">
                                          <p:val>
                                            <p:fltVal val="90"/>
                                          </p:val>
                                        </p:tav>
                                        <p:tav tm="100000">
                                          <p:val>
                                            <p:fltVal val="0"/>
                                          </p:val>
                                        </p:tav>
                                      </p:tavLst>
                                    </p:anim>
                                    <p:animEffect transition="in" filter="fade">
                                      <p:cBhvr>
                                        <p:cTn id="66" dur="1000"/>
                                        <p:tgtEl>
                                          <p:spTgt spid="36"/>
                                        </p:tgtEl>
                                      </p:cBhvr>
                                    </p:animEffect>
                                  </p:childTnLst>
                                </p:cTn>
                              </p:par>
                              <p:par>
                                <p:cTn id="67" presetID="31" presetClass="entr" presetSubtype="0" fill="hold" nodeType="withEffect">
                                  <p:stCondLst>
                                    <p:cond delay="250"/>
                                  </p:stCondLst>
                                  <p:childTnLst>
                                    <p:set>
                                      <p:cBhvr>
                                        <p:cTn id="68" dur="1" fill="hold">
                                          <p:stCondLst>
                                            <p:cond delay="0"/>
                                          </p:stCondLst>
                                        </p:cTn>
                                        <p:tgtEl>
                                          <p:spTgt spid="37"/>
                                        </p:tgtEl>
                                        <p:attrNameLst>
                                          <p:attrName>style.visibility</p:attrName>
                                        </p:attrNameLst>
                                      </p:cBhvr>
                                      <p:to>
                                        <p:strVal val="visible"/>
                                      </p:to>
                                    </p:set>
                                    <p:anim calcmode="lin" valueType="num">
                                      <p:cBhvr>
                                        <p:cTn id="69" dur="1000" fill="hold"/>
                                        <p:tgtEl>
                                          <p:spTgt spid="37"/>
                                        </p:tgtEl>
                                        <p:attrNameLst>
                                          <p:attrName>ppt_w</p:attrName>
                                        </p:attrNameLst>
                                      </p:cBhvr>
                                      <p:tavLst>
                                        <p:tav tm="0">
                                          <p:val>
                                            <p:fltVal val="0"/>
                                          </p:val>
                                        </p:tav>
                                        <p:tav tm="100000">
                                          <p:val>
                                            <p:strVal val="#ppt_w"/>
                                          </p:val>
                                        </p:tav>
                                      </p:tavLst>
                                    </p:anim>
                                    <p:anim calcmode="lin" valueType="num">
                                      <p:cBhvr>
                                        <p:cTn id="70" dur="1000" fill="hold"/>
                                        <p:tgtEl>
                                          <p:spTgt spid="37"/>
                                        </p:tgtEl>
                                        <p:attrNameLst>
                                          <p:attrName>ppt_h</p:attrName>
                                        </p:attrNameLst>
                                      </p:cBhvr>
                                      <p:tavLst>
                                        <p:tav tm="0">
                                          <p:val>
                                            <p:fltVal val="0"/>
                                          </p:val>
                                        </p:tav>
                                        <p:tav tm="100000">
                                          <p:val>
                                            <p:strVal val="#ppt_h"/>
                                          </p:val>
                                        </p:tav>
                                      </p:tavLst>
                                    </p:anim>
                                    <p:anim calcmode="lin" valueType="num">
                                      <p:cBhvr>
                                        <p:cTn id="71" dur="1000" fill="hold"/>
                                        <p:tgtEl>
                                          <p:spTgt spid="37"/>
                                        </p:tgtEl>
                                        <p:attrNameLst>
                                          <p:attrName>style.rotation</p:attrName>
                                        </p:attrNameLst>
                                      </p:cBhvr>
                                      <p:tavLst>
                                        <p:tav tm="0">
                                          <p:val>
                                            <p:fltVal val="90"/>
                                          </p:val>
                                        </p:tav>
                                        <p:tav tm="100000">
                                          <p:val>
                                            <p:fltVal val="0"/>
                                          </p:val>
                                        </p:tav>
                                      </p:tavLst>
                                    </p:anim>
                                    <p:animEffect transition="in" filter="fade">
                                      <p:cBhvr>
                                        <p:cTn id="72" dur="1000"/>
                                        <p:tgtEl>
                                          <p:spTgt spid="37"/>
                                        </p:tgtEl>
                                      </p:cBhvr>
                                    </p:animEffect>
                                  </p:childTnLst>
                                </p:cTn>
                              </p:par>
                              <p:par>
                                <p:cTn id="73" presetID="31" presetClass="entr" presetSubtype="0" fill="hold" nodeType="withEffect">
                                  <p:stCondLst>
                                    <p:cond delay="250"/>
                                  </p:stCondLst>
                                  <p:childTnLst>
                                    <p:set>
                                      <p:cBhvr>
                                        <p:cTn id="74" dur="1" fill="hold">
                                          <p:stCondLst>
                                            <p:cond delay="0"/>
                                          </p:stCondLst>
                                        </p:cTn>
                                        <p:tgtEl>
                                          <p:spTgt spid="38"/>
                                        </p:tgtEl>
                                        <p:attrNameLst>
                                          <p:attrName>style.visibility</p:attrName>
                                        </p:attrNameLst>
                                      </p:cBhvr>
                                      <p:to>
                                        <p:strVal val="visible"/>
                                      </p:to>
                                    </p:set>
                                    <p:anim calcmode="lin" valueType="num">
                                      <p:cBhvr>
                                        <p:cTn id="75" dur="1000" fill="hold"/>
                                        <p:tgtEl>
                                          <p:spTgt spid="38"/>
                                        </p:tgtEl>
                                        <p:attrNameLst>
                                          <p:attrName>ppt_w</p:attrName>
                                        </p:attrNameLst>
                                      </p:cBhvr>
                                      <p:tavLst>
                                        <p:tav tm="0">
                                          <p:val>
                                            <p:fltVal val="0"/>
                                          </p:val>
                                        </p:tav>
                                        <p:tav tm="100000">
                                          <p:val>
                                            <p:strVal val="#ppt_w"/>
                                          </p:val>
                                        </p:tav>
                                      </p:tavLst>
                                    </p:anim>
                                    <p:anim calcmode="lin" valueType="num">
                                      <p:cBhvr>
                                        <p:cTn id="76" dur="1000" fill="hold"/>
                                        <p:tgtEl>
                                          <p:spTgt spid="38"/>
                                        </p:tgtEl>
                                        <p:attrNameLst>
                                          <p:attrName>ppt_h</p:attrName>
                                        </p:attrNameLst>
                                      </p:cBhvr>
                                      <p:tavLst>
                                        <p:tav tm="0">
                                          <p:val>
                                            <p:fltVal val="0"/>
                                          </p:val>
                                        </p:tav>
                                        <p:tav tm="100000">
                                          <p:val>
                                            <p:strVal val="#ppt_h"/>
                                          </p:val>
                                        </p:tav>
                                      </p:tavLst>
                                    </p:anim>
                                    <p:anim calcmode="lin" valueType="num">
                                      <p:cBhvr>
                                        <p:cTn id="77" dur="1000" fill="hold"/>
                                        <p:tgtEl>
                                          <p:spTgt spid="38"/>
                                        </p:tgtEl>
                                        <p:attrNameLst>
                                          <p:attrName>style.rotation</p:attrName>
                                        </p:attrNameLst>
                                      </p:cBhvr>
                                      <p:tavLst>
                                        <p:tav tm="0">
                                          <p:val>
                                            <p:fltVal val="90"/>
                                          </p:val>
                                        </p:tav>
                                        <p:tav tm="100000">
                                          <p:val>
                                            <p:fltVal val="0"/>
                                          </p:val>
                                        </p:tav>
                                      </p:tavLst>
                                    </p:anim>
                                    <p:animEffect transition="in" filter="fade">
                                      <p:cBhvr>
                                        <p:cTn id="78" dur="1000"/>
                                        <p:tgtEl>
                                          <p:spTgt spid="38"/>
                                        </p:tgtEl>
                                      </p:cBhvr>
                                    </p:animEffect>
                                  </p:childTnLst>
                                </p:cTn>
                              </p:par>
                              <p:par>
                                <p:cTn id="79" presetID="31" presetClass="entr" presetSubtype="0" fill="hold" nodeType="withEffect">
                                  <p:stCondLst>
                                    <p:cond delay="250"/>
                                  </p:stCondLst>
                                  <p:childTnLst>
                                    <p:set>
                                      <p:cBhvr>
                                        <p:cTn id="80" dur="1" fill="hold">
                                          <p:stCondLst>
                                            <p:cond delay="0"/>
                                          </p:stCondLst>
                                        </p:cTn>
                                        <p:tgtEl>
                                          <p:spTgt spid="39"/>
                                        </p:tgtEl>
                                        <p:attrNameLst>
                                          <p:attrName>style.visibility</p:attrName>
                                        </p:attrNameLst>
                                      </p:cBhvr>
                                      <p:to>
                                        <p:strVal val="visible"/>
                                      </p:to>
                                    </p:set>
                                    <p:anim calcmode="lin" valueType="num">
                                      <p:cBhvr>
                                        <p:cTn id="81" dur="1000" fill="hold"/>
                                        <p:tgtEl>
                                          <p:spTgt spid="39"/>
                                        </p:tgtEl>
                                        <p:attrNameLst>
                                          <p:attrName>ppt_w</p:attrName>
                                        </p:attrNameLst>
                                      </p:cBhvr>
                                      <p:tavLst>
                                        <p:tav tm="0">
                                          <p:val>
                                            <p:fltVal val="0"/>
                                          </p:val>
                                        </p:tav>
                                        <p:tav tm="100000">
                                          <p:val>
                                            <p:strVal val="#ppt_w"/>
                                          </p:val>
                                        </p:tav>
                                      </p:tavLst>
                                    </p:anim>
                                    <p:anim calcmode="lin" valueType="num">
                                      <p:cBhvr>
                                        <p:cTn id="82" dur="1000" fill="hold"/>
                                        <p:tgtEl>
                                          <p:spTgt spid="39"/>
                                        </p:tgtEl>
                                        <p:attrNameLst>
                                          <p:attrName>ppt_h</p:attrName>
                                        </p:attrNameLst>
                                      </p:cBhvr>
                                      <p:tavLst>
                                        <p:tav tm="0">
                                          <p:val>
                                            <p:fltVal val="0"/>
                                          </p:val>
                                        </p:tav>
                                        <p:tav tm="100000">
                                          <p:val>
                                            <p:strVal val="#ppt_h"/>
                                          </p:val>
                                        </p:tav>
                                      </p:tavLst>
                                    </p:anim>
                                    <p:anim calcmode="lin" valueType="num">
                                      <p:cBhvr>
                                        <p:cTn id="83" dur="1000" fill="hold"/>
                                        <p:tgtEl>
                                          <p:spTgt spid="39"/>
                                        </p:tgtEl>
                                        <p:attrNameLst>
                                          <p:attrName>style.rotation</p:attrName>
                                        </p:attrNameLst>
                                      </p:cBhvr>
                                      <p:tavLst>
                                        <p:tav tm="0">
                                          <p:val>
                                            <p:fltVal val="90"/>
                                          </p:val>
                                        </p:tav>
                                        <p:tav tm="100000">
                                          <p:val>
                                            <p:fltVal val="0"/>
                                          </p:val>
                                        </p:tav>
                                      </p:tavLst>
                                    </p:anim>
                                    <p:animEffect transition="in" filter="fade">
                                      <p:cBhvr>
                                        <p:cTn id="84" dur="1000"/>
                                        <p:tgtEl>
                                          <p:spTgt spid="39"/>
                                        </p:tgtEl>
                                      </p:cBhvr>
                                    </p:animEffect>
                                  </p:childTnLst>
                                </p:cTn>
                              </p:par>
                              <p:par>
                                <p:cTn id="85" presetID="31" presetClass="entr" presetSubtype="0" fill="hold" nodeType="withEffect">
                                  <p:stCondLst>
                                    <p:cond delay="250"/>
                                  </p:stCondLst>
                                  <p:childTnLst>
                                    <p:set>
                                      <p:cBhvr>
                                        <p:cTn id="86" dur="1" fill="hold">
                                          <p:stCondLst>
                                            <p:cond delay="0"/>
                                          </p:stCondLst>
                                        </p:cTn>
                                        <p:tgtEl>
                                          <p:spTgt spid="45"/>
                                        </p:tgtEl>
                                        <p:attrNameLst>
                                          <p:attrName>style.visibility</p:attrName>
                                        </p:attrNameLst>
                                      </p:cBhvr>
                                      <p:to>
                                        <p:strVal val="visible"/>
                                      </p:to>
                                    </p:set>
                                    <p:anim calcmode="lin" valueType="num">
                                      <p:cBhvr>
                                        <p:cTn id="87" dur="1000" fill="hold"/>
                                        <p:tgtEl>
                                          <p:spTgt spid="45"/>
                                        </p:tgtEl>
                                        <p:attrNameLst>
                                          <p:attrName>ppt_w</p:attrName>
                                        </p:attrNameLst>
                                      </p:cBhvr>
                                      <p:tavLst>
                                        <p:tav tm="0">
                                          <p:val>
                                            <p:fltVal val="0"/>
                                          </p:val>
                                        </p:tav>
                                        <p:tav tm="100000">
                                          <p:val>
                                            <p:strVal val="#ppt_w"/>
                                          </p:val>
                                        </p:tav>
                                      </p:tavLst>
                                    </p:anim>
                                    <p:anim calcmode="lin" valueType="num">
                                      <p:cBhvr>
                                        <p:cTn id="88" dur="1000" fill="hold"/>
                                        <p:tgtEl>
                                          <p:spTgt spid="45"/>
                                        </p:tgtEl>
                                        <p:attrNameLst>
                                          <p:attrName>ppt_h</p:attrName>
                                        </p:attrNameLst>
                                      </p:cBhvr>
                                      <p:tavLst>
                                        <p:tav tm="0">
                                          <p:val>
                                            <p:fltVal val="0"/>
                                          </p:val>
                                        </p:tav>
                                        <p:tav tm="100000">
                                          <p:val>
                                            <p:strVal val="#ppt_h"/>
                                          </p:val>
                                        </p:tav>
                                      </p:tavLst>
                                    </p:anim>
                                    <p:anim calcmode="lin" valueType="num">
                                      <p:cBhvr>
                                        <p:cTn id="89" dur="1000" fill="hold"/>
                                        <p:tgtEl>
                                          <p:spTgt spid="45"/>
                                        </p:tgtEl>
                                        <p:attrNameLst>
                                          <p:attrName>style.rotation</p:attrName>
                                        </p:attrNameLst>
                                      </p:cBhvr>
                                      <p:tavLst>
                                        <p:tav tm="0">
                                          <p:val>
                                            <p:fltVal val="90"/>
                                          </p:val>
                                        </p:tav>
                                        <p:tav tm="100000">
                                          <p:val>
                                            <p:fltVal val="0"/>
                                          </p:val>
                                        </p:tav>
                                      </p:tavLst>
                                    </p:anim>
                                    <p:animEffect transition="in" filter="fade">
                                      <p:cBhvr>
                                        <p:cTn id="90" dur="1000"/>
                                        <p:tgtEl>
                                          <p:spTgt spid="45"/>
                                        </p:tgtEl>
                                      </p:cBhvr>
                                    </p:animEffect>
                                  </p:childTnLst>
                                </p:cTn>
                              </p:par>
                              <p:par>
                                <p:cTn id="91" presetID="31" presetClass="entr" presetSubtype="0"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 calcmode="lin" valueType="num">
                                      <p:cBhvr>
                                        <p:cTn id="93" dur="1000" fill="hold"/>
                                        <p:tgtEl>
                                          <p:spTgt spid="43"/>
                                        </p:tgtEl>
                                        <p:attrNameLst>
                                          <p:attrName>ppt_w</p:attrName>
                                        </p:attrNameLst>
                                      </p:cBhvr>
                                      <p:tavLst>
                                        <p:tav tm="0">
                                          <p:val>
                                            <p:fltVal val="0"/>
                                          </p:val>
                                        </p:tav>
                                        <p:tav tm="100000">
                                          <p:val>
                                            <p:strVal val="#ppt_w"/>
                                          </p:val>
                                        </p:tav>
                                      </p:tavLst>
                                    </p:anim>
                                    <p:anim calcmode="lin" valueType="num">
                                      <p:cBhvr>
                                        <p:cTn id="94" dur="1000" fill="hold"/>
                                        <p:tgtEl>
                                          <p:spTgt spid="43"/>
                                        </p:tgtEl>
                                        <p:attrNameLst>
                                          <p:attrName>ppt_h</p:attrName>
                                        </p:attrNameLst>
                                      </p:cBhvr>
                                      <p:tavLst>
                                        <p:tav tm="0">
                                          <p:val>
                                            <p:fltVal val="0"/>
                                          </p:val>
                                        </p:tav>
                                        <p:tav tm="100000">
                                          <p:val>
                                            <p:strVal val="#ppt_h"/>
                                          </p:val>
                                        </p:tav>
                                      </p:tavLst>
                                    </p:anim>
                                    <p:anim calcmode="lin" valueType="num">
                                      <p:cBhvr>
                                        <p:cTn id="95" dur="1000" fill="hold"/>
                                        <p:tgtEl>
                                          <p:spTgt spid="43"/>
                                        </p:tgtEl>
                                        <p:attrNameLst>
                                          <p:attrName>style.rotation</p:attrName>
                                        </p:attrNameLst>
                                      </p:cBhvr>
                                      <p:tavLst>
                                        <p:tav tm="0">
                                          <p:val>
                                            <p:fltVal val="90"/>
                                          </p:val>
                                        </p:tav>
                                        <p:tav tm="100000">
                                          <p:val>
                                            <p:fltVal val="0"/>
                                          </p:val>
                                        </p:tav>
                                      </p:tavLst>
                                    </p:anim>
                                    <p:animEffect transition="in" filter="fade">
                                      <p:cBhvr>
                                        <p:cTn id="96" dur="1000"/>
                                        <p:tgtEl>
                                          <p:spTgt spid="43"/>
                                        </p:tgtEl>
                                      </p:cBhvr>
                                    </p:animEffect>
                                  </p:childTnLst>
                                </p:cTn>
                              </p:par>
                              <p:par>
                                <p:cTn id="97" presetID="31" presetClass="entr" presetSubtype="0" fill="hold" nodeType="withEffect">
                                  <p:stCondLst>
                                    <p:cond delay="250"/>
                                  </p:stCondLst>
                                  <p:childTnLst>
                                    <p:set>
                                      <p:cBhvr>
                                        <p:cTn id="98" dur="1" fill="hold">
                                          <p:stCondLst>
                                            <p:cond delay="0"/>
                                          </p:stCondLst>
                                        </p:cTn>
                                        <p:tgtEl>
                                          <p:spTgt spid="44"/>
                                        </p:tgtEl>
                                        <p:attrNameLst>
                                          <p:attrName>style.visibility</p:attrName>
                                        </p:attrNameLst>
                                      </p:cBhvr>
                                      <p:to>
                                        <p:strVal val="visible"/>
                                      </p:to>
                                    </p:set>
                                    <p:anim calcmode="lin" valueType="num">
                                      <p:cBhvr>
                                        <p:cTn id="99" dur="1000" fill="hold"/>
                                        <p:tgtEl>
                                          <p:spTgt spid="44"/>
                                        </p:tgtEl>
                                        <p:attrNameLst>
                                          <p:attrName>ppt_w</p:attrName>
                                        </p:attrNameLst>
                                      </p:cBhvr>
                                      <p:tavLst>
                                        <p:tav tm="0">
                                          <p:val>
                                            <p:fltVal val="0"/>
                                          </p:val>
                                        </p:tav>
                                        <p:tav tm="100000">
                                          <p:val>
                                            <p:strVal val="#ppt_w"/>
                                          </p:val>
                                        </p:tav>
                                      </p:tavLst>
                                    </p:anim>
                                    <p:anim calcmode="lin" valueType="num">
                                      <p:cBhvr>
                                        <p:cTn id="100" dur="1000" fill="hold"/>
                                        <p:tgtEl>
                                          <p:spTgt spid="44"/>
                                        </p:tgtEl>
                                        <p:attrNameLst>
                                          <p:attrName>ppt_h</p:attrName>
                                        </p:attrNameLst>
                                      </p:cBhvr>
                                      <p:tavLst>
                                        <p:tav tm="0">
                                          <p:val>
                                            <p:fltVal val="0"/>
                                          </p:val>
                                        </p:tav>
                                        <p:tav tm="100000">
                                          <p:val>
                                            <p:strVal val="#ppt_h"/>
                                          </p:val>
                                        </p:tav>
                                      </p:tavLst>
                                    </p:anim>
                                    <p:anim calcmode="lin" valueType="num">
                                      <p:cBhvr>
                                        <p:cTn id="101" dur="1000" fill="hold"/>
                                        <p:tgtEl>
                                          <p:spTgt spid="44"/>
                                        </p:tgtEl>
                                        <p:attrNameLst>
                                          <p:attrName>style.rotation</p:attrName>
                                        </p:attrNameLst>
                                      </p:cBhvr>
                                      <p:tavLst>
                                        <p:tav tm="0">
                                          <p:val>
                                            <p:fltVal val="90"/>
                                          </p:val>
                                        </p:tav>
                                        <p:tav tm="100000">
                                          <p:val>
                                            <p:fltVal val="0"/>
                                          </p:val>
                                        </p:tav>
                                      </p:tavLst>
                                    </p:anim>
                                    <p:animEffect transition="in" filter="fade">
                                      <p:cBhvr>
                                        <p:cTn id="102" dur="1000"/>
                                        <p:tgtEl>
                                          <p:spTgt spid="44"/>
                                        </p:tgtEl>
                                      </p:cBhvr>
                                    </p:animEffect>
                                  </p:childTnLst>
                                </p:cTn>
                              </p:par>
                              <p:par>
                                <p:cTn id="103" presetID="53" presetClass="entr" presetSubtype="16" fill="hold" grpId="0" nodeType="withEffect">
                                  <p:stCondLst>
                                    <p:cond delay="750"/>
                                  </p:stCondLst>
                                  <p:childTnLst>
                                    <p:set>
                                      <p:cBhvr>
                                        <p:cTn id="104" dur="1" fill="hold">
                                          <p:stCondLst>
                                            <p:cond delay="0"/>
                                          </p:stCondLst>
                                        </p:cTn>
                                        <p:tgtEl>
                                          <p:spTgt spid="21"/>
                                        </p:tgtEl>
                                        <p:attrNameLst>
                                          <p:attrName>style.visibility</p:attrName>
                                        </p:attrNameLst>
                                      </p:cBhvr>
                                      <p:to>
                                        <p:strVal val="visible"/>
                                      </p:to>
                                    </p:set>
                                    <p:anim calcmode="lin" valueType="num">
                                      <p:cBhvr>
                                        <p:cTn id="105" dur="750" fill="hold"/>
                                        <p:tgtEl>
                                          <p:spTgt spid="21"/>
                                        </p:tgtEl>
                                        <p:attrNameLst>
                                          <p:attrName>ppt_w</p:attrName>
                                        </p:attrNameLst>
                                      </p:cBhvr>
                                      <p:tavLst>
                                        <p:tav tm="0">
                                          <p:val>
                                            <p:fltVal val="0"/>
                                          </p:val>
                                        </p:tav>
                                        <p:tav tm="100000">
                                          <p:val>
                                            <p:strVal val="#ppt_w"/>
                                          </p:val>
                                        </p:tav>
                                      </p:tavLst>
                                    </p:anim>
                                    <p:anim calcmode="lin" valueType="num">
                                      <p:cBhvr>
                                        <p:cTn id="106" dur="750" fill="hold"/>
                                        <p:tgtEl>
                                          <p:spTgt spid="21"/>
                                        </p:tgtEl>
                                        <p:attrNameLst>
                                          <p:attrName>ppt_h</p:attrName>
                                        </p:attrNameLst>
                                      </p:cBhvr>
                                      <p:tavLst>
                                        <p:tav tm="0">
                                          <p:val>
                                            <p:fltVal val="0"/>
                                          </p:val>
                                        </p:tav>
                                        <p:tav tm="100000">
                                          <p:val>
                                            <p:strVal val="#ppt_h"/>
                                          </p:val>
                                        </p:tav>
                                      </p:tavLst>
                                    </p:anim>
                                    <p:animEffect transition="in" filter="fade">
                                      <p:cBhvr>
                                        <p:cTn id="107" dur="750"/>
                                        <p:tgtEl>
                                          <p:spTgt spid="21"/>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750" fill="hold"/>
                                        <p:tgtEl>
                                          <p:spTgt spid="24"/>
                                        </p:tgtEl>
                                        <p:attrNameLst>
                                          <p:attrName>ppt_w</p:attrName>
                                        </p:attrNameLst>
                                      </p:cBhvr>
                                      <p:tavLst>
                                        <p:tav tm="0">
                                          <p:val>
                                            <p:fltVal val="0"/>
                                          </p:val>
                                        </p:tav>
                                        <p:tav tm="100000">
                                          <p:val>
                                            <p:strVal val="#ppt_w"/>
                                          </p:val>
                                        </p:tav>
                                      </p:tavLst>
                                    </p:anim>
                                    <p:anim calcmode="lin" valueType="num">
                                      <p:cBhvr>
                                        <p:cTn id="111" dur="750" fill="hold"/>
                                        <p:tgtEl>
                                          <p:spTgt spid="24"/>
                                        </p:tgtEl>
                                        <p:attrNameLst>
                                          <p:attrName>ppt_h</p:attrName>
                                        </p:attrNameLst>
                                      </p:cBhvr>
                                      <p:tavLst>
                                        <p:tav tm="0">
                                          <p:val>
                                            <p:fltVal val="0"/>
                                          </p:val>
                                        </p:tav>
                                        <p:tav tm="100000">
                                          <p:val>
                                            <p:strVal val="#ppt_h"/>
                                          </p:val>
                                        </p:tav>
                                      </p:tavLst>
                                    </p:anim>
                                    <p:animEffect transition="in" filter="fade">
                                      <p:cBhvr>
                                        <p:cTn id="112" dur="750"/>
                                        <p:tgtEl>
                                          <p:spTgt spid="24"/>
                                        </p:tgtEl>
                                      </p:cBhvr>
                                    </p:animEffect>
                                  </p:childTnLst>
                                </p:cTn>
                              </p:par>
                              <p:par>
                                <p:cTn id="113" presetID="53" presetClass="entr" presetSubtype="16" fill="hold" grpId="0" nodeType="withEffect">
                                  <p:stCondLst>
                                    <p:cond delay="750"/>
                                  </p:stCondLst>
                                  <p:childTnLst>
                                    <p:set>
                                      <p:cBhvr>
                                        <p:cTn id="114" dur="1" fill="hold">
                                          <p:stCondLst>
                                            <p:cond delay="0"/>
                                          </p:stCondLst>
                                        </p:cTn>
                                        <p:tgtEl>
                                          <p:spTgt spid="25"/>
                                        </p:tgtEl>
                                        <p:attrNameLst>
                                          <p:attrName>style.visibility</p:attrName>
                                        </p:attrNameLst>
                                      </p:cBhvr>
                                      <p:to>
                                        <p:strVal val="visible"/>
                                      </p:to>
                                    </p:set>
                                    <p:anim calcmode="lin" valueType="num">
                                      <p:cBhvr>
                                        <p:cTn id="115" dur="750" fill="hold"/>
                                        <p:tgtEl>
                                          <p:spTgt spid="25"/>
                                        </p:tgtEl>
                                        <p:attrNameLst>
                                          <p:attrName>ppt_w</p:attrName>
                                        </p:attrNameLst>
                                      </p:cBhvr>
                                      <p:tavLst>
                                        <p:tav tm="0">
                                          <p:val>
                                            <p:fltVal val="0"/>
                                          </p:val>
                                        </p:tav>
                                        <p:tav tm="100000">
                                          <p:val>
                                            <p:strVal val="#ppt_w"/>
                                          </p:val>
                                        </p:tav>
                                      </p:tavLst>
                                    </p:anim>
                                    <p:anim calcmode="lin" valueType="num">
                                      <p:cBhvr>
                                        <p:cTn id="116" dur="750" fill="hold"/>
                                        <p:tgtEl>
                                          <p:spTgt spid="25"/>
                                        </p:tgtEl>
                                        <p:attrNameLst>
                                          <p:attrName>ppt_h</p:attrName>
                                        </p:attrNameLst>
                                      </p:cBhvr>
                                      <p:tavLst>
                                        <p:tav tm="0">
                                          <p:val>
                                            <p:fltVal val="0"/>
                                          </p:val>
                                        </p:tav>
                                        <p:tav tm="100000">
                                          <p:val>
                                            <p:strVal val="#ppt_h"/>
                                          </p:val>
                                        </p:tav>
                                      </p:tavLst>
                                    </p:anim>
                                    <p:animEffect transition="in" filter="fade">
                                      <p:cBhvr>
                                        <p:cTn id="117" dur="750"/>
                                        <p:tgtEl>
                                          <p:spTgt spid="25"/>
                                        </p:tgtEl>
                                      </p:cBhvr>
                                    </p:animEffect>
                                  </p:childTnLst>
                                </p:cTn>
                              </p:par>
                              <p:par>
                                <p:cTn id="118" presetID="53" presetClass="entr" presetSubtype="16" fill="hold" grpId="0" nodeType="withEffect">
                                  <p:stCondLst>
                                    <p:cond delay="75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750" fill="hold"/>
                                        <p:tgtEl>
                                          <p:spTgt spid="22"/>
                                        </p:tgtEl>
                                        <p:attrNameLst>
                                          <p:attrName>ppt_w</p:attrName>
                                        </p:attrNameLst>
                                      </p:cBhvr>
                                      <p:tavLst>
                                        <p:tav tm="0">
                                          <p:val>
                                            <p:fltVal val="0"/>
                                          </p:val>
                                        </p:tav>
                                        <p:tav tm="100000">
                                          <p:val>
                                            <p:strVal val="#ppt_w"/>
                                          </p:val>
                                        </p:tav>
                                      </p:tavLst>
                                    </p:anim>
                                    <p:anim calcmode="lin" valueType="num">
                                      <p:cBhvr>
                                        <p:cTn id="121" dur="750" fill="hold"/>
                                        <p:tgtEl>
                                          <p:spTgt spid="22"/>
                                        </p:tgtEl>
                                        <p:attrNameLst>
                                          <p:attrName>ppt_h</p:attrName>
                                        </p:attrNameLst>
                                      </p:cBhvr>
                                      <p:tavLst>
                                        <p:tav tm="0">
                                          <p:val>
                                            <p:fltVal val="0"/>
                                          </p:val>
                                        </p:tav>
                                        <p:tav tm="100000">
                                          <p:val>
                                            <p:strVal val="#ppt_h"/>
                                          </p:val>
                                        </p:tav>
                                      </p:tavLst>
                                    </p:anim>
                                    <p:animEffect transition="in" filter="fade">
                                      <p:cBhvr>
                                        <p:cTn id="122" dur="750"/>
                                        <p:tgtEl>
                                          <p:spTgt spid="22"/>
                                        </p:tgtEl>
                                      </p:cBhvr>
                                    </p:animEffect>
                                  </p:childTnLst>
                                </p:cTn>
                              </p:par>
                              <p:par>
                                <p:cTn id="123" presetID="53" presetClass="entr" presetSubtype="16" fill="hold" grpId="0" nodeType="withEffect">
                                  <p:stCondLst>
                                    <p:cond delay="750"/>
                                  </p:stCondLst>
                                  <p:childTnLst>
                                    <p:set>
                                      <p:cBhvr>
                                        <p:cTn id="124" dur="1" fill="hold">
                                          <p:stCondLst>
                                            <p:cond delay="0"/>
                                          </p:stCondLst>
                                        </p:cTn>
                                        <p:tgtEl>
                                          <p:spTgt spid="23"/>
                                        </p:tgtEl>
                                        <p:attrNameLst>
                                          <p:attrName>style.visibility</p:attrName>
                                        </p:attrNameLst>
                                      </p:cBhvr>
                                      <p:to>
                                        <p:strVal val="visible"/>
                                      </p:to>
                                    </p:set>
                                    <p:anim calcmode="lin" valueType="num">
                                      <p:cBhvr>
                                        <p:cTn id="125" dur="750" fill="hold"/>
                                        <p:tgtEl>
                                          <p:spTgt spid="23"/>
                                        </p:tgtEl>
                                        <p:attrNameLst>
                                          <p:attrName>ppt_w</p:attrName>
                                        </p:attrNameLst>
                                      </p:cBhvr>
                                      <p:tavLst>
                                        <p:tav tm="0">
                                          <p:val>
                                            <p:fltVal val="0"/>
                                          </p:val>
                                        </p:tav>
                                        <p:tav tm="100000">
                                          <p:val>
                                            <p:strVal val="#ppt_w"/>
                                          </p:val>
                                        </p:tav>
                                      </p:tavLst>
                                    </p:anim>
                                    <p:anim calcmode="lin" valueType="num">
                                      <p:cBhvr>
                                        <p:cTn id="126" dur="750" fill="hold"/>
                                        <p:tgtEl>
                                          <p:spTgt spid="23"/>
                                        </p:tgtEl>
                                        <p:attrNameLst>
                                          <p:attrName>ppt_h</p:attrName>
                                        </p:attrNameLst>
                                      </p:cBhvr>
                                      <p:tavLst>
                                        <p:tav tm="0">
                                          <p:val>
                                            <p:fltVal val="0"/>
                                          </p:val>
                                        </p:tav>
                                        <p:tav tm="100000">
                                          <p:val>
                                            <p:strVal val="#ppt_h"/>
                                          </p:val>
                                        </p:tav>
                                      </p:tavLst>
                                    </p:anim>
                                    <p:animEffect transition="in" filter="fade">
                                      <p:cBhvr>
                                        <p:cTn id="127" dur="750"/>
                                        <p:tgtEl>
                                          <p:spTgt spid="23"/>
                                        </p:tgtEl>
                                      </p:cBhvr>
                                    </p:animEffect>
                                  </p:childTnLst>
                                </p:cTn>
                              </p:par>
                              <p:par>
                                <p:cTn id="128" presetID="53" presetClass="entr" presetSubtype="16" fill="hold" grpId="0" nodeType="withEffect">
                                  <p:stCondLst>
                                    <p:cond delay="750"/>
                                  </p:stCondLst>
                                  <p:childTnLst>
                                    <p:set>
                                      <p:cBhvr>
                                        <p:cTn id="129" dur="1" fill="hold">
                                          <p:stCondLst>
                                            <p:cond delay="0"/>
                                          </p:stCondLst>
                                        </p:cTn>
                                        <p:tgtEl>
                                          <p:spTgt spid="26"/>
                                        </p:tgtEl>
                                        <p:attrNameLst>
                                          <p:attrName>style.visibility</p:attrName>
                                        </p:attrNameLst>
                                      </p:cBhvr>
                                      <p:to>
                                        <p:strVal val="visible"/>
                                      </p:to>
                                    </p:set>
                                    <p:anim calcmode="lin" valueType="num">
                                      <p:cBhvr>
                                        <p:cTn id="130" dur="750" fill="hold"/>
                                        <p:tgtEl>
                                          <p:spTgt spid="26"/>
                                        </p:tgtEl>
                                        <p:attrNameLst>
                                          <p:attrName>ppt_w</p:attrName>
                                        </p:attrNameLst>
                                      </p:cBhvr>
                                      <p:tavLst>
                                        <p:tav tm="0">
                                          <p:val>
                                            <p:fltVal val="0"/>
                                          </p:val>
                                        </p:tav>
                                        <p:tav tm="100000">
                                          <p:val>
                                            <p:strVal val="#ppt_w"/>
                                          </p:val>
                                        </p:tav>
                                      </p:tavLst>
                                    </p:anim>
                                    <p:anim calcmode="lin" valueType="num">
                                      <p:cBhvr>
                                        <p:cTn id="131" dur="750" fill="hold"/>
                                        <p:tgtEl>
                                          <p:spTgt spid="26"/>
                                        </p:tgtEl>
                                        <p:attrNameLst>
                                          <p:attrName>ppt_h</p:attrName>
                                        </p:attrNameLst>
                                      </p:cBhvr>
                                      <p:tavLst>
                                        <p:tav tm="0">
                                          <p:val>
                                            <p:fltVal val="0"/>
                                          </p:val>
                                        </p:tav>
                                        <p:tav tm="100000">
                                          <p:val>
                                            <p:strVal val="#ppt_h"/>
                                          </p:val>
                                        </p:tav>
                                      </p:tavLst>
                                    </p:anim>
                                    <p:animEffect transition="in" filter="fade">
                                      <p:cBhvr>
                                        <p:cTn id="132" dur="750"/>
                                        <p:tgtEl>
                                          <p:spTgt spid="26"/>
                                        </p:tgtEl>
                                      </p:cBhvr>
                                    </p:animEffect>
                                  </p:childTnLst>
                                </p:cTn>
                              </p:par>
                              <p:par>
                                <p:cTn id="133" presetID="53" presetClass="entr" presetSubtype="16" fill="hold" grpId="0" nodeType="withEffect">
                                  <p:stCondLst>
                                    <p:cond delay="750"/>
                                  </p:stCondLst>
                                  <p:childTnLst>
                                    <p:set>
                                      <p:cBhvr>
                                        <p:cTn id="134" dur="1" fill="hold">
                                          <p:stCondLst>
                                            <p:cond delay="0"/>
                                          </p:stCondLst>
                                        </p:cTn>
                                        <p:tgtEl>
                                          <p:spTgt spid="27"/>
                                        </p:tgtEl>
                                        <p:attrNameLst>
                                          <p:attrName>style.visibility</p:attrName>
                                        </p:attrNameLst>
                                      </p:cBhvr>
                                      <p:to>
                                        <p:strVal val="visible"/>
                                      </p:to>
                                    </p:set>
                                    <p:anim calcmode="lin" valueType="num">
                                      <p:cBhvr>
                                        <p:cTn id="135" dur="750" fill="hold"/>
                                        <p:tgtEl>
                                          <p:spTgt spid="27"/>
                                        </p:tgtEl>
                                        <p:attrNameLst>
                                          <p:attrName>ppt_w</p:attrName>
                                        </p:attrNameLst>
                                      </p:cBhvr>
                                      <p:tavLst>
                                        <p:tav tm="0">
                                          <p:val>
                                            <p:fltVal val="0"/>
                                          </p:val>
                                        </p:tav>
                                        <p:tav tm="100000">
                                          <p:val>
                                            <p:strVal val="#ppt_w"/>
                                          </p:val>
                                        </p:tav>
                                      </p:tavLst>
                                    </p:anim>
                                    <p:anim calcmode="lin" valueType="num">
                                      <p:cBhvr>
                                        <p:cTn id="136" dur="750" fill="hold"/>
                                        <p:tgtEl>
                                          <p:spTgt spid="27"/>
                                        </p:tgtEl>
                                        <p:attrNameLst>
                                          <p:attrName>ppt_h</p:attrName>
                                        </p:attrNameLst>
                                      </p:cBhvr>
                                      <p:tavLst>
                                        <p:tav tm="0">
                                          <p:val>
                                            <p:fltVal val="0"/>
                                          </p:val>
                                        </p:tav>
                                        <p:tav tm="100000">
                                          <p:val>
                                            <p:strVal val="#ppt_h"/>
                                          </p:val>
                                        </p:tav>
                                      </p:tavLst>
                                    </p:anim>
                                    <p:animEffect transition="in" filter="fade">
                                      <p:cBhvr>
                                        <p:cTn id="137" dur="750"/>
                                        <p:tgtEl>
                                          <p:spTgt spid="27"/>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28"/>
                                        </p:tgtEl>
                                        <p:attrNameLst>
                                          <p:attrName>style.visibility</p:attrName>
                                        </p:attrNameLst>
                                      </p:cBhvr>
                                      <p:to>
                                        <p:strVal val="visible"/>
                                      </p:to>
                                    </p:set>
                                    <p:anim calcmode="lin" valueType="num">
                                      <p:cBhvr>
                                        <p:cTn id="140" dur="750" fill="hold"/>
                                        <p:tgtEl>
                                          <p:spTgt spid="28"/>
                                        </p:tgtEl>
                                        <p:attrNameLst>
                                          <p:attrName>ppt_w</p:attrName>
                                        </p:attrNameLst>
                                      </p:cBhvr>
                                      <p:tavLst>
                                        <p:tav tm="0">
                                          <p:val>
                                            <p:fltVal val="0"/>
                                          </p:val>
                                        </p:tav>
                                        <p:tav tm="100000">
                                          <p:val>
                                            <p:strVal val="#ppt_w"/>
                                          </p:val>
                                        </p:tav>
                                      </p:tavLst>
                                    </p:anim>
                                    <p:anim calcmode="lin" valueType="num">
                                      <p:cBhvr>
                                        <p:cTn id="141" dur="750" fill="hold"/>
                                        <p:tgtEl>
                                          <p:spTgt spid="28"/>
                                        </p:tgtEl>
                                        <p:attrNameLst>
                                          <p:attrName>ppt_h</p:attrName>
                                        </p:attrNameLst>
                                      </p:cBhvr>
                                      <p:tavLst>
                                        <p:tav tm="0">
                                          <p:val>
                                            <p:fltVal val="0"/>
                                          </p:val>
                                        </p:tav>
                                        <p:tav tm="100000">
                                          <p:val>
                                            <p:strVal val="#ppt_h"/>
                                          </p:val>
                                        </p:tav>
                                      </p:tavLst>
                                    </p:anim>
                                    <p:animEffect transition="in" filter="fade">
                                      <p:cBhvr>
                                        <p:cTn id="142" dur="750"/>
                                        <p:tgtEl>
                                          <p:spTgt spid="28"/>
                                        </p:tgtEl>
                                      </p:cBhvr>
                                    </p:animEffect>
                                  </p:childTnLst>
                                </p:cTn>
                              </p:par>
                              <p:par>
                                <p:cTn id="143" presetID="53" presetClass="entr" presetSubtype="16" fill="hold" grpId="0" nodeType="withEffect">
                                  <p:stCondLst>
                                    <p:cond delay="75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750" fill="hold"/>
                                        <p:tgtEl>
                                          <p:spTgt spid="29"/>
                                        </p:tgtEl>
                                        <p:attrNameLst>
                                          <p:attrName>ppt_w</p:attrName>
                                        </p:attrNameLst>
                                      </p:cBhvr>
                                      <p:tavLst>
                                        <p:tav tm="0">
                                          <p:val>
                                            <p:fltVal val="0"/>
                                          </p:val>
                                        </p:tav>
                                        <p:tav tm="100000">
                                          <p:val>
                                            <p:strVal val="#ppt_w"/>
                                          </p:val>
                                        </p:tav>
                                      </p:tavLst>
                                    </p:anim>
                                    <p:anim calcmode="lin" valueType="num">
                                      <p:cBhvr>
                                        <p:cTn id="146" dur="750" fill="hold"/>
                                        <p:tgtEl>
                                          <p:spTgt spid="29"/>
                                        </p:tgtEl>
                                        <p:attrNameLst>
                                          <p:attrName>ppt_h</p:attrName>
                                        </p:attrNameLst>
                                      </p:cBhvr>
                                      <p:tavLst>
                                        <p:tav tm="0">
                                          <p:val>
                                            <p:fltVal val="0"/>
                                          </p:val>
                                        </p:tav>
                                        <p:tav tm="100000">
                                          <p:val>
                                            <p:strVal val="#ppt_h"/>
                                          </p:val>
                                        </p:tav>
                                      </p:tavLst>
                                    </p:anim>
                                    <p:animEffect transition="in" filter="fade">
                                      <p:cBhvr>
                                        <p:cTn id="147" dur="750"/>
                                        <p:tgtEl>
                                          <p:spTgt spid="29"/>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7"/>
                                        </p:tgtEl>
                                        <p:attrNameLst>
                                          <p:attrName>style.visibility</p:attrName>
                                        </p:attrNameLst>
                                      </p:cBhvr>
                                      <p:to>
                                        <p:strVal val="visible"/>
                                      </p:to>
                                    </p:set>
                                    <p:anim calcmode="lin" valueType="num">
                                      <p:cBhvr>
                                        <p:cTn id="150" dur="750" fill="hold"/>
                                        <p:tgtEl>
                                          <p:spTgt spid="17"/>
                                        </p:tgtEl>
                                        <p:attrNameLst>
                                          <p:attrName>ppt_w</p:attrName>
                                        </p:attrNameLst>
                                      </p:cBhvr>
                                      <p:tavLst>
                                        <p:tav tm="0">
                                          <p:val>
                                            <p:fltVal val="0"/>
                                          </p:val>
                                        </p:tav>
                                        <p:tav tm="100000">
                                          <p:val>
                                            <p:strVal val="#ppt_w"/>
                                          </p:val>
                                        </p:tav>
                                      </p:tavLst>
                                    </p:anim>
                                    <p:anim calcmode="lin" valueType="num">
                                      <p:cBhvr>
                                        <p:cTn id="151" dur="750" fill="hold"/>
                                        <p:tgtEl>
                                          <p:spTgt spid="17"/>
                                        </p:tgtEl>
                                        <p:attrNameLst>
                                          <p:attrName>ppt_h</p:attrName>
                                        </p:attrNameLst>
                                      </p:cBhvr>
                                      <p:tavLst>
                                        <p:tav tm="0">
                                          <p:val>
                                            <p:fltVal val="0"/>
                                          </p:val>
                                        </p:tav>
                                        <p:tav tm="100000">
                                          <p:val>
                                            <p:strVal val="#ppt_h"/>
                                          </p:val>
                                        </p:tav>
                                      </p:tavLst>
                                    </p:anim>
                                    <p:animEffect transition="in" filter="fade">
                                      <p:cBhvr>
                                        <p:cTn id="152" dur="750"/>
                                        <p:tgtEl>
                                          <p:spTgt spid="17"/>
                                        </p:tgtEl>
                                      </p:cBhvr>
                                    </p:animEffect>
                                  </p:childTnLst>
                                </p:cTn>
                              </p:par>
                              <p:par>
                                <p:cTn id="153" presetID="53" presetClass="entr" presetSubtype="16" fill="hold" grpId="0" nodeType="withEffect">
                                  <p:stCondLst>
                                    <p:cond delay="750"/>
                                  </p:stCondLst>
                                  <p:childTnLst>
                                    <p:set>
                                      <p:cBhvr>
                                        <p:cTn id="154" dur="1" fill="hold">
                                          <p:stCondLst>
                                            <p:cond delay="0"/>
                                          </p:stCondLst>
                                        </p:cTn>
                                        <p:tgtEl>
                                          <p:spTgt spid="20"/>
                                        </p:tgtEl>
                                        <p:attrNameLst>
                                          <p:attrName>style.visibility</p:attrName>
                                        </p:attrNameLst>
                                      </p:cBhvr>
                                      <p:to>
                                        <p:strVal val="visible"/>
                                      </p:to>
                                    </p:set>
                                    <p:anim calcmode="lin" valueType="num">
                                      <p:cBhvr>
                                        <p:cTn id="155" dur="750" fill="hold"/>
                                        <p:tgtEl>
                                          <p:spTgt spid="20"/>
                                        </p:tgtEl>
                                        <p:attrNameLst>
                                          <p:attrName>ppt_w</p:attrName>
                                        </p:attrNameLst>
                                      </p:cBhvr>
                                      <p:tavLst>
                                        <p:tav tm="0">
                                          <p:val>
                                            <p:fltVal val="0"/>
                                          </p:val>
                                        </p:tav>
                                        <p:tav tm="100000">
                                          <p:val>
                                            <p:strVal val="#ppt_w"/>
                                          </p:val>
                                        </p:tav>
                                      </p:tavLst>
                                    </p:anim>
                                    <p:anim calcmode="lin" valueType="num">
                                      <p:cBhvr>
                                        <p:cTn id="156" dur="750" fill="hold"/>
                                        <p:tgtEl>
                                          <p:spTgt spid="20"/>
                                        </p:tgtEl>
                                        <p:attrNameLst>
                                          <p:attrName>ppt_h</p:attrName>
                                        </p:attrNameLst>
                                      </p:cBhvr>
                                      <p:tavLst>
                                        <p:tav tm="0">
                                          <p:val>
                                            <p:fltVal val="0"/>
                                          </p:val>
                                        </p:tav>
                                        <p:tav tm="100000">
                                          <p:val>
                                            <p:strVal val="#ppt_h"/>
                                          </p:val>
                                        </p:tav>
                                      </p:tavLst>
                                    </p:anim>
                                    <p:animEffect transition="in" filter="fade">
                                      <p:cBhvr>
                                        <p:cTn id="157" dur="750"/>
                                        <p:tgtEl>
                                          <p:spTgt spid="20"/>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6"/>
                                        </p:tgtEl>
                                        <p:attrNameLst>
                                          <p:attrName>style.visibility</p:attrName>
                                        </p:attrNameLst>
                                      </p:cBhvr>
                                      <p:to>
                                        <p:strVal val="visible"/>
                                      </p:to>
                                    </p:set>
                                    <p:anim calcmode="lin" valueType="num">
                                      <p:cBhvr>
                                        <p:cTn id="160" dur="750" fill="hold"/>
                                        <p:tgtEl>
                                          <p:spTgt spid="6"/>
                                        </p:tgtEl>
                                        <p:attrNameLst>
                                          <p:attrName>ppt_w</p:attrName>
                                        </p:attrNameLst>
                                      </p:cBhvr>
                                      <p:tavLst>
                                        <p:tav tm="0">
                                          <p:val>
                                            <p:fltVal val="0"/>
                                          </p:val>
                                        </p:tav>
                                        <p:tav tm="100000">
                                          <p:val>
                                            <p:strVal val="#ppt_w"/>
                                          </p:val>
                                        </p:tav>
                                      </p:tavLst>
                                    </p:anim>
                                    <p:anim calcmode="lin" valueType="num">
                                      <p:cBhvr>
                                        <p:cTn id="161" dur="750" fill="hold"/>
                                        <p:tgtEl>
                                          <p:spTgt spid="6"/>
                                        </p:tgtEl>
                                        <p:attrNameLst>
                                          <p:attrName>ppt_h</p:attrName>
                                        </p:attrNameLst>
                                      </p:cBhvr>
                                      <p:tavLst>
                                        <p:tav tm="0">
                                          <p:val>
                                            <p:fltVal val="0"/>
                                          </p:val>
                                        </p:tav>
                                        <p:tav tm="100000">
                                          <p:val>
                                            <p:strVal val="#ppt_h"/>
                                          </p:val>
                                        </p:tav>
                                      </p:tavLst>
                                    </p:anim>
                                    <p:animEffect transition="in" filter="fade">
                                      <p:cBhvr>
                                        <p:cTn id="162" dur="750"/>
                                        <p:tgtEl>
                                          <p:spTgt spid="6"/>
                                        </p:tgtEl>
                                      </p:cBhvr>
                                    </p:animEffect>
                                  </p:childTnLst>
                                </p:cTn>
                              </p:par>
                              <p:par>
                                <p:cTn id="163" presetID="53" presetClass="entr" presetSubtype="16" fill="hold" grpId="0" nodeType="withEffect">
                                  <p:stCondLst>
                                    <p:cond delay="750"/>
                                  </p:stCondLst>
                                  <p:childTnLst>
                                    <p:set>
                                      <p:cBhvr>
                                        <p:cTn id="164" dur="1" fill="hold">
                                          <p:stCondLst>
                                            <p:cond delay="0"/>
                                          </p:stCondLst>
                                        </p:cTn>
                                        <p:tgtEl>
                                          <p:spTgt spid="14"/>
                                        </p:tgtEl>
                                        <p:attrNameLst>
                                          <p:attrName>style.visibility</p:attrName>
                                        </p:attrNameLst>
                                      </p:cBhvr>
                                      <p:to>
                                        <p:strVal val="visible"/>
                                      </p:to>
                                    </p:set>
                                    <p:anim calcmode="lin" valueType="num">
                                      <p:cBhvr>
                                        <p:cTn id="165" dur="750" fill="hold"/>
                                        <p:tgtEl>
                                          <p:spTgt spid="14"/>
                                        </p:tgtEl>
                                        <p:attrNameLst>
                                          <p:attrName>ppt_w</p:attrName>
                                        </p:attrNameLst>
                                      </p:cBhvr>
                                      <p:tavLst>
                                        <p:tav tm="0">
                                          <p:val>
                                            <p:fltVal val="0"/>
                                          </p:val>
                                        </p:tav>
                                        <p:tav tm="100000">
                                          <p:val>
                                            <p:strVal val="#ppt_w"/>
                                          </p:val>
                                        </p:tav>
                                      </p:tavLst>
                                    </p:anim>
                                    <p:anim calcmode="lin" valueType="num">
                                      <p:cBhvr>
                                        <p:cTn id="166" dur="750" fill="hold"/>
                                        <p:tgtEl>
                                          <p:spTgt spid="14"/>
                                        </p:tgtEl>
                                        <p:attrNameLst>
                                          <p:attrName>ppt_h</p:attrName>
                                        </p:attrNameLst>
                                      </p:cBhvr>
                                      <p:tavLst>
                                        <p:tav tm="0">
                                          <p:val>
                                            <p:fltVal val="0"/>
                                          </p:val>
                                        </p:tav>
                                        <p:tav tm="100000">
                                          <p:val>
                                            <p:strVal val="#ppt_h"/>
                                          </p:val>
                                        </p:tav>
                                      </p:tavLst>
                                    </p:anim>
                                    <p:animEffect transition="in" filter="fade">
                                      <p:cBhvr>
                                        <p:cTn id="167" dur="750"/>
                                        <p:tgtEl>
                                          <p:spTgt spid="14"/>
                                        </p:tgtEl>
                                      </p:cBhvr>
                                    </p:animEffect>
                                  </p:childTnLst>
                                </p:cTn>
                              </p:par>
                              <p:par>
                                <p:cTn id="168" presetID="53" presetClass="entr" presetSubtype="16" fill="hold" grpId="0" nodeType="withEffect">
                                  <p:stCondLst>
                                    <p:cond delay="750"/>
                                  </p:stCondLst>
                                  <p:childTnLst>
                                    <p:set>
                                      <p:cBhvr>
                                        <p:cTn id="169" dur="1" fill="hold">
                                          <p:stCondLst>
                                            <p:cond delay="0"/>
                                          </p:stCondLst>
                                        </p:cTn>
                                        <p:tgtEl>
                                          <p:spTgt spid="9"/>
                                        </p:tgtEl>
                                        <p:attrNameLst>
                                          <p:attrName>style.visibility</p:attrName>
                                        </p:attrNameLst>
                                      </p:cBhvr>
                                      <p:to>
                                        <p:strVal val="visible"/>
                                      </p:to>
                                    </p:set>
                                    <p:anim calcmode="lin" valueType="num">
                                      <p:cBhvr>
                                        <p:cTn id="170" dur="750" fill="hold"/>
                                        <p:tgtEl>
                                          <p:spTgt spid="9"/>
                                        </p:tgtEl>
                                        <p:attrNameLst>
                                          <p:attrName>ppt_w</p:attrName>
                                        </p:attrNameLst>
                                      </p:cBhvr>
                                      <p:tavLst>
                                        <p:tav tm="0">
                                          <p:val>
                                            <p:fltVal val="0"/>
                                          </p:val>
                                        </p:tav>
                                        <p:tav tm="100000">
                                          <p:val>
                                            <p:strVal val="#ppt_w"/>
                                          </p:val>
                                        </p:tav>
                                      </p:tavLst>
                                    </p:anim>
                                    <p:anim calcmode="lin" valueType="num">
                                      <p:cBhvr>
                                        <p:cTn id="171" dur="750" fill="hold"/>
                                        <p:tgtEl>
                                          <p:spTgt spid="9"/>
                                        </p:tgtEl>
                                        <p:attrNameLst>
                                          <p:attrName>ppt_h</p:attrName>
                                        </p:attrNameLst>
                                      </p:cBhvr>
                                      <p:tavLst>
                                        <p:tav tm="0">
                                          <p:val>
                                            <p:fltVal val="0"/>
                                          </p:val>
                                        </p:tav>
                                        <p:tav tm="100000">
                                          <p:val>
                                            <p:strVal val="#ppt_h"/>
                                          </p:val>
                                        </p:tav>
                                      </p:tavLst>
                                    </p:anim>
                                    <p:animEffect transition="in" filter="fade">
                                      <p:cBhvr>
                                        <p:cTn id="172" dur="750"/>
                                        <p:tgtEl>
                                          <p:spTgt spid="9"/>
                                        </p:tgtEl>
                                      </p:cBhvr>
                                    </p:animEffect>
                                  </p:childTnLst>
                                </p:cTn>
                              </p:par>
                              <p:par>
                                <p:cTn id="173" presetID="53" presetClass="entr" presetSubtype="16" fill="hold" grpId="0" nodeType="withEffect">
                                  <p:stCondLst>
                                    <p:cond delay="750"/>
                                  </p:stCondLst>
                                  <p:childTnLst>
                                    <p:set>
                                      <p:cBhvr>
                                        <p:cTn id="174" dur="1" fill="hold">
                                          <p:stCondLst>
                                            <p:cond delay="0"/>
                                          </p:stCondLst>
                                        </p:cTn>
                                        <p:tgtEl>
                                          <p:spTgt spid="12"/>
                                        </p:tgtEl>
                                        <p:attrNameLst>
                                          <p:attrName>style.visibility</p:attrName>
                                        </p:attrNameLst>
                                      </p:cBhvr>
                                      <p:to>
                                        <p:strVal val="visible"/>
                                      </p:to>
                                    </p:set>
                                    <p:anim calcmode="lin" valueType="num">
                                      <p:cBhvr>
                                        <p:cTn id="175" dur="750" fill="hold"/>
                                        <p:tgtEl>
                                          <p:spTgt spid="12"/>
                                        </p:tgtEl>
                                        <p:attrNameLst>
                                          <p:attrName>ppt_w</p:attrName>
                                        </p:attrNameLst>
                                      </p:cBhvr>
                                      <p:tavLst>
                                        <p:tav tm="0">
                                          <p:val>
                                            <p:fltVal val="0"/>
                                          </p:val>
                                        </p:tav>
                                        <p:tav tm="100000">
                                          <p:val>
                                            <p:strVal val="#ppt_w"/>
                                          </p:val>
                                        </p:tav>
                                      </p:tavLst>
                                    </p:anim>
                                    <p:anim calcmode="lin" valueType="num">
                                      <p:cBhvr>
                                        <p:cTn id="176" dur="750" fill="hold"/>
                                        <p:tgtEl>
                                          <p:spTgt spid="12"/>
                                        </p:tgtEl>
                                        <p:attrNameLst>
                                          <p:attrName>ppt_h</p:attrName>
                                        </p:attrNameLst>
                                      </p:cBhvr>
                                      <p:tavLst>
                                        <p:tav tm="0">
                                          <p:val>
                                            <p:fltVal val="0"/>
                                          </p:val>
                                        </p:tav>
                                        <p:tav tm="100000">
                                          <p:val>
                                            <p:strVal val="#ppt_h"/>
                                          </p:val>
                                        </p:tav>
                                      </p:tavLst>
                                    </p:anim>
                                    <p:animEffect transition="in" filter="fade">
                                      <p:cBhvr>
                                        <p:cTn id="177" dur="750"/>
                                        <p:tgtEl>
                                          <p:spTgt spid="12"/>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3"/>
                                        </p:tgtEl>
                                        <p:attrNameLst>
                                          <p:attrName>style.visibility</p:attrName>
                                        </p:attrNameLst>
                                      </p:cBhvr>
                                      <p:to>
                                        <p:strVal val="visible"/>
                                      </p:to>
                                    </p:set>
                                    <p:anim calcmode="lin" valueType="num">
                                      <p:cBhvr>
                                        <p:cTn id="180" dur="750" fill="hold"/>
                                        <p:tgtEl>
                                          <p:spTgt spid="13"/>
                                        </p:tgtEl>
                                        <p:attrNameLst>
                                          <p:attrName>ppt_w</p:attrName>
                                        </p:attrNameLst>
                                      </p:cBhvr>
                                      <p:tavLst>
                                        <p:tav tm="0">
                                          <p:val>
                                            <p:fltVal val="0"/>
                                          </p:val>
                                        </p:tav>
                                        <p:tav tm="100000">
                                          <p:val>
                                            <p:strVal val="#ppt_w"/>
                                          </p:val>
                                        </p:tav>
                                      </p:tavLst>
                                    </p:anim>
                                    <p:anim calcmode="lin" valueType="num">
                                      <p:cBhvr>
                                        <p:cTn id="181" dur="750" fill="hold"/>
                                        <p:tgtEl>
                                          <p:spTgt spid="13"/>
                                        </p:tgtEl>
                                        <p:attrNameLst>
                                          <p:attrName>ppt_h</p:attrName>
                                        </p:attrNameLst>
                                      </p:cBhvr>
                                      <p:tavLst>
                                        <p:tav tm="0">
                                          <p:val>
                                            <p:fltVal val="0"/>
                                          </p:val>
                                        </p:tav>
                                        <p:tav tm="100000">
                                          <p:val>
                                            <p:strVal val="#ppt_h"/>
                                          </p:val>
                                        </p:tav>
                                      </p:tavLst>
                                    </p:anim>
                                    <p:animEffect transition="in" filter="fade">
                                      <p:cBhvr>
                                        <p:cTn id="182" dur="750"/>
                                        <p:tgtEl>
                                          <p:spTgt spid="13"/>
                                        </p:tgtEl>
                                      </p:cBhvr>
                                    </p:animEffect>
                                  </p:childTnLst>
                                </p:cTn>
                              </p:par>
                              <p:par>
                                <p:cTn id="183" presetID="53" presetClass="entr" presetSubtype="16" fill="hold" grpId="0" nodeType="withEffect">
                                  <p:stCondLst>
                                    <p:cond delay="750"/>
                                  </p:stCondLst>
                                  <p:childTnLst>
                                    <p:set>
                                      <p:cBhvr>
                                        <p:cTn id="184" dur="1" fill="hold">
                                          <p:stCondLst>
                                            <p:cond delay="0"/>
                                          </p:stCondLst>
                                        </p:cTn>
                                        <p:tgtEl>
                                          <p:spTgt spid="3"/>
                                        </p:tgtEl>
                                        <p:attrNameLst>
                                          <p:attrName>style.visibility</p:attrName>
                                        </p:attrNameLst>
                                      </p:cBhvr>
                                      <p:to>
                                        <p:strVal val="visible"/>
                                      </p:to>
                                    </p:set>
                                    <p:anim calcmode="lin" valueType="num">
                                      <p:cBhvr>
                                        <p:cTn id="185" dur="750" fill="hold"/>
                                        <p:tgtEl>
                                          <p:spTgt spid="3"/>
                                        </p:tgtEl>
                                        <p:attrNameLst>
                                          <p:attrName>ppt_w</p:attrName>
                                        </p:attrNameLst>
                                      </p:cBhvr>
                                      <p:tavLst>
                                        <p:tav tm="0">
                                          <p:val>
                                            <p:fltVal val="0"/>
                                          </p:val>
                                        </p:tav>
                                        <p:tav tm="100000">
                                          <p:val>
                                            <p:strVal val="#ppt_w"/>
                                          </p:val>
                                        </p:tav>
                                      </p:tavLst>
                                    </p:anim>
                                    <p:anim calcmode="lin" valueType="num">
                                      <p:cBhvr>
                                        <p:cTn id="186" dur="750" fill="hold"/>
                                        <p:tgtEl>
                                          <p:spTgt spid="3"/>
                                        </p:tgtEl>
                                        <p:attrNameLst>
                                          <p:attrName>ppt_h</p:attrName>
                                        </p:attrNameLst>
                                      </p:cBhvr>
                                      <p:tavLst>
                                        <p:tav tm="0">
                                          <p:val>
                                            <p:fltVal val="0"/>
                                          </p:val>
                                        </p:tav>
                                        <p:tav tm="100000">
                                          <p:val>
                                            <p:strVal val="#ppt_h"/>
                                          </p:val>
                                        </p:tav>
                                      </p:tavLst>
                                    </p:anim>
                                    <p:animEffect transition="in" filter="fade">
                                      <p:cBhvr>
                                        <p:cTn id="187" dur="750"/>
                                        <p:tgtEl>
                                          <p:spTgt spid="3"/>
                                        </p:tgtEl>
                                      </p:cBhvr>
                                    </p:animEffect>
                                  </p:childTnLst>
                                </p:cTn>
                              </p:par>
                              <p:par>
                                <p:cTn id="188" presetID="53" presetClass="entr" presetSubtype="16" fill="hold" grpId="0" nodeType="withEffect">
                                  <p:stCondLst>
                                    <p:cond delay="750"/>
                                  </p:stCondLst>
                                  <p:childTnLst>
                                    <p:set>
                                      <p:cBhvr>
                                        <p:cTn id="189" dur="1" fill="hold">
                                          <p:stCondLst>
                                            <p:cond delay="0"/>
                                          </p:stCondLst>
                                        </p:cTn>
                                        <p:tgtEl>
                                          <p:spTgt spid="16"/>
                                        </p:tgtEl>
                                        <p:attrNameLst>
                                          <p:attrName>style.visibility</p:attrName>
                                        </p:attrNameLst>
                                      </p:cBhvr>
                                      <p:to>
                                        <p:strVal val="visible"/>
                                      </p:to>
                                    </p:set>
                                    <p:anim calcmode="lin" valueType="num">
                                      <p:cBhvr>
                                        <p:cTn id="190" dur="750" fill="hold"/>
                                        <p:tgtEl>
                                          <p:spTgt spid="16"/>
                                        </p:tgtEl>
                                        <p:attrNameLst>
                                          <p:attrName>ppt_w</p:attrName>
                                        </p:attrNameLst>
                                      </p:cBhvr>
                                      <p:tavLst>
                                        <p:tav tm="0">
                                          <p:val>
                                            <p:fltVal val="0"/>
                                          </p:val>
                                        </p:tav>
                                        <p:tav tm="100000">
                                          <p:val>
                                            <p:strVal val="#ppt_w"/>
                                          </p:val>
                                        </p:tav>
                                      </p:tavLst>
                                    </p:anim>
                                    <p:anim calcmode="lin" valueType="num">
                                      <p:cBhvr>
                                        <p:cTn id="191" dur="750" fill="hold"/>
                                        <p:tgtEl>
                                          <p:spTgt spid="16"/>
                                        </p:tgtEl>
                                        <p:attrNameLst>
                                          <p:attrName>ppt_h</p:attrName>
                                        </p:attrNameLst>
                                      </p:cBhvr>
                                      <p:tavLst>
                                        <p:tav tm="0">
                                          <p:val>
                                            <p:fltVal val="0"/>
                                          </p:val>
                                        </p:tav>
                                        <p:tav tm="100000">
                                          <p:val>
                                            <p:strVal val="#ppt_h"/>
                                          </p:val>
                                        </p:tav>
                                      </p:tavLst>
                                    </p:anim>
                                    <p:animEffect transition="in" filter="fade">
                                      <p:cBhvr>
                                        <p:cTn id="192" dur="750"/>
                                        <p:tgtEl>
                                          <p:spTgt spid="16"/>
                                        </p:tgtEl>
                                      </p:cBhvr>
                                    </p:animEffect>
                                  </p:childTnLst>
                                </p:cTn>
                              </p:par>
                              <p:par>
                                <p:cTn id="193" presetID="10" presetClass="entr" presetSubtype="0" fill="hold" grpId="0" nodeType="withEffect">
                                  <p:stCondLst>
                                    <p:cond delay="750"/>
                                  </p:stCondLst>
                                  <p:childTnLst>
                                    <p:set>
                                      <p:cBhvr>
                                        <p:cTn id="194" dur="1" fill="hold">
                                          <p:stCondLst>
                                            <p:cond delay="0"/>
                                          </p:stCondLst>
                                        </p:cTn>
                                        <p:tgtEl>
                                          <p:spTgt spid="75"/>
                                        </p:tgtEl>
                                        <p:attrNameLst>
                                          <p:attrName>style.visibility</p:attrName>
                                        </p:attrNameLst>
                                      </p:cBhvr>
                                      <p:to>
                                        <p:strVal val="visible"/>
                                      </p:to>
                                    </p:set>
                                    <p:animEffect transition="in" filter="fade">
                                      <p:cBhvr>
                                        <p:cTn id="195" dur="500"/>
                                        <p:tgtEl>
                                          <p:spTgt spid="75"/>
                                        </p:tgtEl>
                                      </p:cBhvr>
                                    </p:animEffect>
                                  </p:childTnLst>
                                </p:cTn>
                              </p:par>
                              <p:par>
                                <p:cTn id="196" presetID="42" presetClass="path" presetSubtype="0" decel="30000" fill="hold" grpId="1" nodeType="withEffect">
                                  <p:stCondLst>
                                    <p:cond delay="750"/>
                                  </p:stCondLst>
                                  <p:childTnLst>
                                    <p:animMotion origin="layout" path="M 0 4.07407E-6 L 0 -0.12431 " pathEditMode="relative" rAng="0" ptsTypes="AA">
                                      <p:cBhvr>
                                        <p:cTn id="197" dur="750" spd="-100000" fill="hold"/>
                                        <p:tgtEl>
                                          <p:spTgt spid="75"/>
                                        </p:tgtEl>
                                        <p:attrNameLst>
                                          <p:attrName>ppt_x</p:attrName>
                                          <p:attrName>ppt_y</p:attrName>
                                        </p:attrNameLst>
                                      </p:cBhvr>
                                      <p:rCtr x="0" y="-6227"/>
                                    </p:animMotion>
                                  </p:childTnLst>
                                </p:cTn>
                              </p:par>
                              <p:par>
                                <p:cTn id="198" presetID="53" presetClass="entr" presetSubtype="16" fill="hold" grpId="0" nodeType="withEffect">
                                  <p:stCondLst>
                                    <p:cond delay="750"/>
                                  </p:stCondLst>
                                  <p:childTnLst>
                                    <p:set>
                                      <p:cBhvr>
                                        <p:cTn id="199" dur="1" fill="hold">
                                          <p:stCondLst>
                                            <p:cond delay="0"/>
                                          </p:stCondLst>
                                        </p:cTn>
                                        <p:tgtEl>
                                          <p:spTgt spid="8"/>
                                        </p:tgtEl>
                                        <p:attrNameLst>
                                          <p:attrName>style.visibility</p:attrName>
                                        </p:attrNameLst>
                                      </p:cBhvr>
                                      <p:to>
                                        <p:strVal val="visible"/>
                                      </p:to>
                                    </p:set>
                                    <p:anim calcmode="lin" valueType="num">
                                      <p:cBhvr>
                                        <p:cTn id="200" dur="750" fill="hold"/>
                                        <p:tgtEl>
                                          <p:spTgt spid="8"/>
                                        </p:tgtEl>
                                        <p:attrNameLst>
                                          <p:attrName>ppt_w</p:attrName>
                                        </p:attrNameLst>
                                      </p:cBhvr>
                                      <p:tavLst>
                                        <p:tav tm="0">
                                          <p:val>
                                            <p:fltVal val="0"/>
                                          </p:val>
                                        </p:tav>
                                        <p:tav tm="100000">
                                          <p:val>
                                            <p:strVal val="#ppt_w"/>
                                          </p:val>
                                        </p:tav>
                                      </p:tavLst>
                                    </p:anim>
                                    <p:anim calcmode="lin" valueType="num">
                                      <p:cBhvr>
                                        <p:cTn id="201" dur="750" fill="hold"/>
                                        <p:tgtEl>
                                          <p:spTgt spid="8"/>
                                        </p:tgtEl>
                                        <p:attrNameLst>
                                          <p:attrName>ppt_h</p:attrName>
                                        </p:attrNameLst>
                                      </p:cBhvr>
                                      <p:tavLst>
                                        <p:tav tm="0">
                                          <p:val>
                                            <p:fltVal val="0"/>
                                          </p:val>
                                        </p:tav>
                                        <p:tav tm="100000">
                                          <p:val>
                                            <p:strVal val="#ppt_h"/>
                                          </p:val>
                                        </p:tav>
                                      </p:tavLst>
                                    </p:anim>
                                    <p:animEffect transition="in" filter="fade">
                                      <p:cBhvr>
                                        <p:cTn id="202" dur="750"/>
                                        <p:tgtEl>
                                          <p:spTgt spid="8"/>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5"/>
                                        </p:tgtEl>
                                        <p:attrNameLst>
                                          <p:attrName>style.visibility</p:attrName>
                                        </p:attrNameLst>
                                      </p:cBhvr>
                                      <p:to>
                                        <p:strVal val="visible"/>
                                      </p:to>
                                    </p:set>
                                    <p:anim calcmode="lin" valueType="num">
                                      <p:cBhvr>
                                        <p:cTn id="205" dur="750" fill="hold"/>
                                        <p:tgtEl>
                                          <p:spTgt spid="15"/>
                                        </p:tgtEl>
                                        <p:attrNameLst>
                                          <p:attrName>ppt_w</p:attrName>
                                        </p:attrNameLst>
                                      </p:cBhvr>
                                      <p:tavLst>
                                        <p:tav tm="0">
                                          <p:val>
                                            <p:fltVal val="0"/>
                                          </p:val>
                                        </p:tav>
                                        <p:tav tm="100000">
                                          <p:val>
                                            <p:strVal val="#ppt_w"/>
                                          </p:val>
                                        </p:tav>
                                      </p:tavLst>
                                    </p:anim>
                                    <p:anim calcmode="lin" valueType="num">
                                      <p:cBhvr>
                                        <p:cTn id="206" dur="750" fill="hold"/>
                                        <p:tgtEl>
                                          <p:spTgt spid="15"/>
                                        </p:tgtEl>
                                        <p:attrNameLst>
                                          <p:attrName>ppt_h</p:attrName>
                                        </p:attrNameLst>
                                      </p:cBhvr>
                                      <p:tavLst>
                                        <p:tav tm="0">
                                          <p:val>
                                            <p:fltVal val="0"/>
                                          </p:val>
                                        </p:tav>
                                        <p:tav tm="100000">
                                          <p:val>
                                            <p:strVal val="#ppt_h"/>
                                          </p:val>
                                        </p:tav>
                                      </p:tavLst>
                                    </p:anim>
                                    <p:animEffect transition="in" filter="fade">
                                      <p:cBhvr>
                                        <p:cTn id="207" dur="750"/>
                                        <p:tgtEl>
                                          <p:spTgt spid="15"/>
                                        </p:tgtEl>
                                      </p:cBhvr>
                                    </p:animEffect>
                                  </p:childTnLst>
                                </p:cTn>
                              </p:par>
                              <p:par>
                                <p:cTn id="208" presetID="53" presetClass="entr" presetSubtype="16" fill="hold" grpId="0" nodeType="withEffect">
                                  <p:stCondLst>
                                    <p:cond delay="750"/>
                                  </p:stCondLst>
                                  <p:childTnLst>
                                    <p:set>
                                      <p:cBhvr>
                                        <p:cTn id="209" dur="1" fill="hold">
                                          <p:stCondLst>
                                            <p:cond delay="0"/>
                                          </p:stCondLst>
                                        </p:cTn>
                                        <p:tgtEl>
                                          <p:spTgt spid="5"/>
                                        </p:tgtEl>
                                        <p:attrNameLst>
                                          <p:attrName>style.visibility</p:attrName>
                                        </p:attrNameLst>
                                      </p:cBhvr>
                                      <p:to>
                                        <p:strVal val="visible"/>
                                      </p:to>
                                    </p:set>
                                    <p:anim calcmode="lin" valueType="num">
                                      <p:cBhvr>
                                        <p:cTn id="210" dur="750" fill="hold"/>
                                        <p:tgtEl>
                                          <p:spTgt spid="5"/>
                                        </p:tgtEl>
                                        <p:attrNameLst>
                                          <p:attrName>ppt_w</p:attrName>
                                        </p:attrNameLst>
                                      </p:cBhvr>
                                      <p:tavLst>
                                        <p:tav tm="0">
                                          <p:val>
                                            <p:fltVal val="0"/>
                                          </p:val>
                                        </p:tav>
                                        <p:tav tm="100000">
                                          <p:val>
                                            <p:strVal val="#ppt_w"/>
                                          </p:val>
                                        </p:tav>
                                      </p:tavLst>
                                    </p:anim>
                                    <p:anim calcmode="lin" valueType="num">
                                      <p:cBhvr>
                                        <p:cTn id="211" dur="750" fill="hold"/>
                                        <p:tgtEl>
                                          <p:spTgt spid="5"/>
                                        </p:tgtEl>
                                        <p:attrNameLst>
                                          <p:attrName>ppt_h</p:attrName>
                                        </p:attrNameLst>
                                      </p:cBhvr>
                                      <p:tavLst>
                                        <p:tav tm="0">
                                          <p:val>
                                            <p:fltVal val="0"/>
                                          </p:val>
                                        </p:tav>
                                        <p:tav tm="100000">
                                          <p:val>
                                            <p:strVal val="#ppt_h"/>
                                          </p:val>
                                        </p:tav>
                                      </p:tavLst>
                                    </p:anim>
                                    <p:animEffect transition="in" filter="fade">
                                      <p:cBhvr>
                                        <p:cTn id="212" dur="750"/>
                                        <p:tgtEl>
                                          <p:spTgt spid="5"/>
                                        </p:tgtEl>
                                      </p:cBhvr>
                                    </p:animEffect>
                                  </p:childTnLst>
                                </p:cTn>
                              </p:par>
                              <p:par>
                                <p:cTn id="213" presetID="53" presetClass="entr" presetSubtype="16" fill="hold" grpId="0" nodeType="withEffect">
                                  <p:stCondLst>
                                    <p:cond delay="750"/>
                                  </p:stCondLst>
                                  <p:childTnLst>
                                    <p:set>
                                      <p:cBhvr>
                                        <p:cTn id="214" dur="1" fill="hold">
                                          <p:stCondLst>
                                            <p:cond delay="0"/>
                                          </p:stCondLst>
                                        </p:cTn>
                                        <p:tgtEl>
                                          <p:spTgt spid="4"/>
                                        </p:tgtEl>
                                        <p:attrNameLst>
                                          <p:attrName>style.visibility</p:attrName>
                                        </p:attrNameLst>
                                      </p:cBhvr>
                                      <p:to>
                                        <p:strVal val="visible"/>
                                      </p:to>
                                    </p:set>
                                    <p:anim calcmode="lin" valueType="num">
                                      <p:cBhvr>
                                        <p:cTn id="215" dur="750" fill="hold"/>
                                        <p:tgtEl>
                                          <p:spTgt spid="4"/>
                                        </p:tgtEl>
                                        <p:attrNameLst>
                                          <p:attrName>ppt_w</p:attrName>
                                        </p:attrNameLst>
                                      </p:cBhvr>
                                      <p:tavLst>
                                        <p:tav tm="0">
                                          <p:val>
                                            <p:fltVal val="0"/>
                                          </p:val>
                                        </p:tav>
                                        <p:tav tm="100000">
                                          <p:val>
                                            <p:strVal val="#ppt_w"/>
                                          </p:val>
                                        </p:tav>
                                      </p:tavLst>
                                    </p:anim>
                                    <p:anim calcmode="lin" valueType="num">
                                      <p:cBhvr>
                                        <p:cTn id="216" dur="750" fill="hold"/>
                                        <p:tgtEl>
                                          <p:spTgt spid="4"/>
                                        </p:tgtEl>
                                        <p:attrNameLst>
                                          <p:attrName>ppt_h</p:attrName>
                                        </p:attrNameLst>
                                      </p:cBhvr>
                                      <p:tavLst>
                                        <p:tav tm="0">
                                          <p:val>
                                            <p:fltVal val="0"/>
                                          </p:val>
                                        </p:tav>
                                        <p:tav tm="100000">
                                          <p:val>
                                            <p:strVal val="#ppt_h"/>
                                          </p:val>
                                        </p:tav>
                                      </p:tavLst>
                                    </p:anim>
                                    <p:animEffect transition="in" filter="fade">
                                      <p:cBhvr>
                                        <p:cTn id="217" dur="750"/>
                                        <p:tgtEl>
                                          <p:spTgt spid="4"/>
                                        </p:tgtEl>
                                      </p:cBhvr>
                                    </p:animEffect>
                                  </p:childTnLst>
                                </p:cTn>
                              </p:par>
                              <p:par>
                                <p:cTn id="218" presetID="53" presetClass="entr" presetSubtype="16" fill="hold" grpId="0" nodeType="withEffect">
                                  <p:stCondLst>
                                    <p:cond delay="750"/>
                                  </p:stCondLst>
                                  <p:childTnLst>
                                    <p:set>
                                      <p:cBhvr>
                                        <p:cTn id="219" dur="1" fill="hold">
                                          <p:stCondLst>
                                            <p:cond delay="0"/>
                                          </p:stCondLst>
                                        </p:cTn>
                                        <p:tgtEl>
                                          <p:spTgt spid="10"/>
                                        </p:tgtEl>
                                        <p:attrNameLst>
                                          <p:attrName>style.visibility</p:attrName>
                                        </p:attrNameLst>
                                      </p:cBhvr>
                                      <p:to>
                                        <p:strVal val="visible"/>
                                      </p:to>
                                    </p:set>
                                    <p:anim calcmode="lin" valueType="num">
                                      <p:cBhvr>
                                        <p:cTn id="220" dur="750" fill="hold"/>
                                        <p:tgtEl>
                                          <p:spTgt spid="10"/>
                                        </p:tgtEl>
                                        <p:attrNameLst>
                                          <p:attrName>ppt_w</p:attrName>
                                        </p:attrNameLst>
                                      </p:cBhvr>
                                      <p:tavLst>
                                        <p:tav tm="0">
                                          <p:val>
                                            <p:fltVal val="0"/>
                                          </p:val>
                                        </p:tav>
                                        <p:tav tm="100000">
                                          <p:val>
                                            <p:strVal val="#ppt_w"/>
                                          </p:val>
                                        </p:tav>
                                      </p:tavLst>
                                    </p:anim>
                                    <p:anim calcmode="lin" valueType="num">
                                      <p:cBhvr>
                                        <p:cTn id="221" dur="750" fill="hold"/>
                                        <p:tgtEl>
                                          <p:spTgt spid="10"/>
                                        </p:tgtEl>
                                        <p:attrNameLst>
                                          <p:attrName>ppt_h</p:attrName>
                                        </p:attrNameLst>
                                      </p:cBhvr>
                                      <p:tavLst>
                                        <p:tav tm="0">
                                          <p:val>
                                            <p:fltVal val="0"/>
                                          </p:val>
                                        </p:tav>
                                        <p:tav tm="100000">
                                          <p:val>
                                            <p:strVal val="#ppt_h"/>
                                          </p:val>
                                        </p:tav>
                                      </p:tavLst>
                                    </p:anim>
                                    <p:animEffect transition="in" filter="fade">
                                      <p:cBhvr>
                                        <p:cTn id="222" dur="750"/>
                                        <p:tgtEl>
                                          <p:spTgt spid="10"/>
                                        </p:tgtEl>
                                      </p:cBhvr>
                                    </p:animEffect>
                                  </p:childTnLst>
                                </p:cTn>
                              </p:par>
                              <p:par>
                                <p:cTn id="223" presetID="53" presetClass="entr" presetSubtype="16" fill="hold" grpId="0" nodeType="withEffect">
                                  <p:stCondLst>
                                    <p:cond delay="750"/>
                                  </p:stCondLst>
                                  <p:childTnLst>
                                    <p:set>
                                      <p:cBhvr>
                                        <p:cTn id="224" dur="1" fill="hold">
                                          <p:stCondLst>
                                            <p:cond delay="0"/>
                                          </p:stCondLst>
                                        </p:cTn>
                                        <p:tgtEl>
                                          <p:spTgt spid="11"/>
                                        </p:tgtEl>
                                        <p:attrNameLst>
                                          <p:attrName>style.visibility</p:attrName>
                                        </p:attrNameLst>
                                      </p:cBhvr>
                                      <p:to>
                                        <p:strVal val="visible"/>
                                      </p:to>
                                    </p:set>
                                    <p:anim calcmode="lin" valueType="num">
                                      <p:cBhvr>
                                        <p:cTn id="225" dur="750" fill="hold"/>
                                        <p:tgtEl>
                                          <p:spTgt spid="11"/>
                                        </p:tgtEl>
                                        <p:attrNameLst>
                                          <p:attrName>ppt_w</p:attrName>
                                        </p:attrNameLst>
                                      </p:cBhvr>
                                      <p:tavLst>
                                        <p:tav tm="0">
                                          <p:val>
                                            <p:fltVal val="0"/>
                                          </p:val>
                                        </p:tav>
                                        <p:tav tm="100000">
                                          <p:val>
                                            <p:strVal val="#ppt_w"/>
                                          </p:val>
                                        </p:tav>
                                      </p:tavLst>
                                    </p:anim>
                                    <p:anim calcmode="lin" valueType="num">
                                      <p:cBhvr>
                                        <p:cTn id="226" dur="750" fill="hold"/>
                                        <p:tgtEl>
                                          <p:spTgt spid="11"/>
                                        </p:tgtEl>
                                        <p:attrNameLst>
                                          <p:attrName>ppt_h</p:attrName>
                                        </p:attrNameLst>
                                      </p:cBhvr>
                                      <p:tavLst>
                                        <p:tav tm="0">
                                          <p:val>
                                            <p:fltVal val="0"/>
                                          </p:val>
                                        </p:tav>
                                        <p:tav tm="100000">
                                          <p:val>
                                            <p:strVal val="#ppt_h"/>
                                          </p:val>
                                        </p:tav>
                                      </p:tavLst>
                                    </p:anim>
                                    <p:animEffect transition="in" filter="fade">
                                      <p:cBhvr>
                                        <p:cTn id="227" dur="750"/>
                                        <p:tgtEl>
                                          <p:spTgt spid="11"/>
                                        </p:tgtEl>
                                      </p:cBhvr>
                                    </p:animEffect>
                                  </p:childTnLst>
                                </p:cTn>
                              </p:par>
                              <p:par>
                                <p:cTn id="228" presetID="53" presetClass="entr" presetSubtype="16" fill="hold" grpId="0" nodeType="withEffect">
                                  <p:stCondLst>
                                    <p:cond delay="750"/>
                                  </p:stCondLst>
                                  <p:childTnLst>
                                    <p:set>
                                      <p:cBhvr>
                                        <p:cTn id="229" dur="1" fill="hold">
                                          <p:stCondLst>
                                            <p:cond delay="0"/>
                                          </p:stCondLst>
                                        </p:cTn>
                                        <p:tgtEl>
                                          <p:spTgt spid="7"/>
                                        </p:tgtEl>
                                        <p:attrNameLst>
                                          <p:attrName>style.visibility</p:attrName>
                                        </p:attrNameLst>
                                      </p:cBhvr>
                                      <p:to>
                                        <p:strVal val="visible"/>
                                      </p:to>
                                    </p:set>
                                    <p:anim calcmode="lin" valueType="num">
                                      <p:cBhvr>
                                        <p:cTn id="230" dur="750" fill="hold"/>
                                        <p:tgtEl>
                                          <p:spTgt spid="7"/>
                                        </p:tgtEl>
                                        <p:attrNameLst>
                                          <p:attrName>ppt_w</p:attrName>
                                        </p:attrNameLst>
                                      </p:cBhvr>
                                      <p:tavLst>
                                        <p:tav tm="0">
                                          <p:val>
                                            <p:fltVal val="0"/>
                                          </p:val>
                                        </p:tav>
                                        <p:tav tm="100000">
                                          <p:val>
                                            <p:strVal val="#ppt_w"/>
                                          </p:val>
                                        </p:tav>
                                      </p:tavLst>
                                    </p:anim>
                                    <p:anim calcmode="lin" valueType="num">
                                      <p:cBhvr>
                                        <p:cTn id="231" dur="750" fill="hold"/>
                                        <p:tgtEl>
                                          <p:spTgt spid="7"/>
                                        </p:tgtEl>
                                        <p:attrNameLst>
                                          <p:attrName>ppt_h</p:attrName>
                                        </p:attrNameLst>
                                      </p:cBhvr>
                                      <p:tavLst>
                                        <p:tav tm="0">
                                          <p:val>
                                            <p:fltVal val="0"/>
                                          </p:val>
                                        </p:tav>
                                        <p:tav tm="100000">
                                          <p:val>
                                            <p:strVal val="#ppt_h"/>
                                          </p:val>
                                        </p:tav>
                                      </p:tavLst>
                                    </p:anim>
                                    <p:animEffect transition="in" filter="fade">
                                      <p:cBhvr>
                                        <p:cTn id="232" dur="750"/>
                                        <p:tgtEl>
                                          <p:spTgt spid="7"/>
                                        </p:tgtEl>
                                      </p:cBhvr>
                                    </p:animEffect>
                                  </p:childTnLst>
                                </p:cTn>
                              </p:par>
                              <p:par>
                                <p:cTn id="233" presetID="53" presetClass="entr" presetSubtype="16" fill="hold" grpId="0" nodeType="withEffect">
                                  <p:stCondLst>
                                    <p:cond delay="750"/>
                                  </p:stCondLst>
                                  <p:childTnLst>
                                    <p:set>
                                      <p:cBhvr>
                                        <p:cTn id="234" dur="1" fill="hold">
                                          <p:stCondLst>
                                            <p:cond delay="0"/>
                                          </p:stCondLst>
                                        </p:cTn>
                                        <p:tgtEl>
                                          <p:spTgt spid="18"/>
                                        </p:tgtEl>
                                        <p:attrNameLst>
                                          <p:attrName>style.visibility</p:attrName>
                                        </p:attrNameLst>
                                      </p:cBhvr>
                                      <p:to>
                                        <p:strVal val="visible"/>
                                      </p:to>
                                    </p:set>
                                    <p:anim calcmode="lin" valueType="num">
                                      <p:cBhvr>
                                        <p:cTn id="235" dur="750" fill="hold"/>
                                        <p:tgtEl>
                                          <p:spTgt spid="18"/>
                                        </p:tgtEl>
                                        <p:attrNameLst>
                                          <p:attrName>ppt_w</p:attrName>
                                        </p:attrNameLst>
                                      </p:cBhvr>
                                      <p:tavLst>
                                        <p:tav tm="0">
                                          <p:val>
                                            <p:fltVal val="0"/>
                                          </p:val>
                                        </p:tav>
                                        <p:tav tm="100000">
                                          <p:val>
                                            <p:strVal val="#ppt_w"/>
                                          </p:val>
                                        </p:tav>
                                      </p:tavLst>
                                    </p:anim>
                                    <p:anim calcmode="lin" valueType="num">
                                      <p:cBhvr>
                                        <p:cTn id="236" dur="750" fill="hold"/>
                                        <p:tgtEl>
                                          <p:spTgt spid="18"/>
                                        </p:tgtEl>
                                        <p:attrNameLst>
                                          <p:attrName>ppt_h</p:attrName>
                                        </p:attrNameLst>
                                      </p:cBhvr>
                                      <p:tavLst>
                                        <p:tav tm="0">
                                          <p:val>
                                            <p:fltVal val="0"/>
                                          </p:val>
                                        </p:tav>
                                        <p:tav tm="100000">
                                          <p:val>
                                            <p:strVal val="#ppt_h"/>
                                          </p:val>
                                        </p:tav>
                                      </p:tavLst>
                                    </p:anim>
                                    <p:animEffect transition="in" filter="fade">
                                      <p:cBhvr>
                                        <p:cTn id="237" dur="750"/>
                                        <p:tgtEl>
                                          <p:spTgt spid="18"/>
                                        </p:tgtEl>
                                      </p:cBhvr>
                                    </p:animEffect>
                                  </p:childTnLst>
                                </p:cTn>
                              </p:par>
                              <p:par>
                                <p:cTn id="238" presetID="53" presetClass="entr" presetSubtype="16" fill="hold" grpId="0" nodeType="withEffect">
                                  <p:stCondLst>
                                    <p:cond delay="750"/>
                                  </p:stCondLst>
                                  <p:childTnLst>
                                    <p:set>
                                      <p:cBhvr>
                                        <p:cTn id="239" dur="1" fill="hold">
                                          <p:stCondLst>
                                            <p:cond delay="0"/>
                                          </p:stCondLst>
                                        </p:cTn>
                                        <p:tgtEl>
                                          <p:spTgt spid="19"/>
                                        </p:tgtEl>
                                        <p:attrNameLst>
                                          <p:attrName>style.visibility</p:attrName>
                                        </p:attrNameLst>
                                      </p:cBhvr>
                                      <p:to>
                                        <p:strVal val="visible"/>
                                      </p:to>
                                    </p:set>
                                    <p:anim calcmode="lin" valueType="num">
                                      <p:cBhvr>
                                        <p:cTn id="240" dur="750" fill="hold"/>
                                        <p:tgtEl>
                                          <p:spTgt spid="19"/>
                                        </p:tgtEl>
                                        <p:attrNameLst>
                                          <p:attrName>ppt_w</p:attrName>
                                        </p:attrNameLst>
                                      </p:cBhvr>
                                      <p:tavLst>
                                        <p:tav tm="0">
                                          <p:val>
                                            <p:fltVal val="0"/>
                                          </p:val>
                                        </p:tav>
                                        <p:tav tm="100000">
                                          <p:val>
                                            <p:strVal val="#ppt_w"/>
                                          </p:val>
                                        </p:tav>
                                      </p:tavLst>
                                    </p:anim>
                                    <p:anim calcmode="lin" valueType="num">
                                      <p:cBhvr>
                                        <p:cTn id="241" dur="750" fill="hold"/>
                                        <p:tgtEl>
                                          <p:spTgt spid="19"/>
                                        </p:tgtEl>
                                        <p:attrNameLst>
                                          <p:attrName>ppt_h</p:attrName>
                                        </p:attrNameLst>
                                      </p:cBhvr>
                                      <p:tavLst>
                                        <p:tav tm="0">
                                          <p:val>
                                            <p:fltVal val="0"/>
                                          </p:val>
                                        </p:tav>
                                        <p:tav tm="100000">
                                          <p:val>
                                            <p:strVal val="#ppt_h"/>
                                          </p:val>
                                        </p:tav>
                                      </p:tavLst>
                                    </p:anim>
                                    <p:animEffect transition="in" filter="fade">
                                      <p:cBhvr>
                                        <p:cTn id="242" dur="750"/>
                                        <p:tgtEl>
                                          <p:spTgt spid="19"/>
                                        </p:tgtEl>
                                      </p:cBhvr>
                                    </p:animEffect>
                                  </p:childTnLst>
                                </p:cTn>
                              </p:par>
                              <p:par>
                                <p:cTn id="243" presetID="53" presetClass="entr" presetSubtype="16" fill="hold" nodeType="withEffect">
                                  <p:stCondLst>
                                    <p:cond delay="1250"/>
                                  </p:stCondLst>
                                  <p:childTnLst>
                                    <p:set>
                                      <p:cBhvr>
                                        <p:cTn id="244" dur="1" fill="hold">
                                          <p:stCondLst>
                                            <p:cond delay="0"/>
                                          </p:stCondLst>
                                        </p:cTn>
                                        <p:tgtEl>
                                          <p:spTgt spid="34"/>
                                        </p:tgtEl>
                                        <p:attrNameLst>
                                          <p:attrName>style.visibility</p:attrName>
                                        </p:attrNameLst>
                                      </p:cBhvr>
                                      <p:to>
                                        <p:strVal val="visible"/>
                                      </p:to>
                                    </p:set>
                                    <p:anim calcmode="lin" valueType="num">
                                      <p:cBhvr>
                                        <p:cTn id="245" dur="750" fill="hold"/>
                                        <p:tgtEl>
                                          <p:spTgt spid="34"/>
                                        </p:tgtEl>
                                        <p:attrNameLst>
                                          <p:attrName>ppt_w</p:attrName>
                                        </p:attrNameLst>
                                      </p:cBhvr>
                                      <p:tavLst>
                                        <p:tav tm="0">
                                          <p:val>
                                            <p:fltVal val="0"/>
                                          </p:val>
                                        </p:tav>
                                        <p:tav tm="100000">
                                          <p:val>
                                            <p:strVal val="#ppt_w"/>
                                          </p:val>
                                        </p:tav>
                                      </p:tavLst>
                                    </p:anim>
                                    <p:anim calcmode="lin" valueType="num">
                                      <p:cBhvr>
                                        <p:cTn id="246" dur="750" fill="hold"/>
                                        <p:tgtEl>
                                          <p:spTgt spid="34"/>
                                        </p:tgtEl>
                                        <p:attrNameLst>
                                          <p:attrName>ppt_h</p:attrName>
                                        </p:attrNameLst>
                                      </p:cBhvr>
                                      <p:tavLst>
                                        <p:tav tm="0">
                                          <p:val>
                                            <p:fltVal val="0"/>
                                          </p:val>
                                        </p:tav>
                                        <p:tav tm="100000">
                                          <p:val>
                                            <p:strVal val="#ppt_h"/>
                                          </p:val>
                                        </p:tav>
                                      </p:tavLst>
                                    </p:anim>
                                    <p:animEffect transition="in" filter="fade">
                                      <p:cBhvr>
                                        <p:cTn id="247" dur="750"/>
                                        <p:tgtEl>
                                          <p:spTgt spid="34"/>
                                        </p:tgtEl>
                                      </p:cBhvr>
                                    </p:animEffect>
                                  </p:childTnLst>
                                </p:cTn>
                              </p:par>
                              <p:par>
                                <p:cTn id="248" presetID="31" presetClass="entr" presetSubtype="0" fill="hold" nodeType="withEffect">
                                  <p:stCondLst>
                                    <p:cond delay="250"/>
                                  </p:stCondLst>
                                  <p:childTnLst>
                                    <p:set>
                                      <p:cBhvr>
                                        <p:cTn id="249" dur="1" fill="hold">
                                          <p:stCondLst>
                                            <p:cond delay="0"/>
                                          </p:stCondLst>
                                        </p:cTn>
                                        <p:tgtEl>
                                          <p:spTgt spid="68"/>
                                        </p:tgtEl>
                                        <p:attrNameLst>
                                          <p:attrName>style.visibility</p:attrName>
                                        </p:attrNameLst>
                                      </p:cBhvr>
                                      <p:to>
                                        <p:strVal val="visible"/>
                                      </p:to>
                                    </p:set>
                                    <p:anim calcmode="lin" valueType="num">
                                      <p:cBhvr>
                                        <p:cTn id="250" dur="1000" fill="hold"/>
                                        <p:tgtEl>
                                          <p:spTgt spid="68"/>
                                        </p:tgtEl>
                                        <p:attrNameLst>
                                          <p:attrName>ppt_w</p:attrName>
                                        </p:attrNameLst>
                                      </p:cBhvr>
                                      <p:tavLst>
                                        <p:tav tm="0">
                                          <p:val>
                                            <p:fltVal val="0"/>
                                          </p:val>
                                        </p:tav>
                                        <p:tav tm="100000">
                                          <p:val>
                                            <p:strVal val="#ppt_w"/>
                                          </p:val>
                                        </p:tav>
                                      </p:tavLst>
                                    </p:anim>
                                    <p:anim calcmode="lin" valueType="num">
                                      <p:cBhvr>
                                        <p:cTn id="251" dur="1000" fill="hold"/>
                                        <p:tgtEl>
                                          <p:spTgt spid="68"/>
                                        </p:tgtEl>
                                        <p:attrNameLst>
                                          <p:attrName>ppt_h</p:attrName>
                                        </p:attrNameLst>
                                      </p:cBhvr>
                                      <p:tavLst>
                                        <p:tav tm="0">
                                          <p:val>
                                            <p:fltVal val="0"/>
                                          </p:val>
                                        </p:tav>
                                        <p:tav tm="100000">
                                          <p:val>
                                            <p:strVal val="#ppt_h"/>
                                          </p:val>
                                        </p:tav>
                                      </p:tavLst>
                                    </p:anim>
                                    <p:anim calcmode="lin" valueType="num">
                                      <p:cBhvr>
                                        <p:cTn id="252" dur="1000" fill="hold"/>
                                        <p:tgtEl>
                                          <p:spTgt spid="68"/>
                                        </p:tgtEl>
                                        <p:attrNameLst>
                                          <p:attrName>style.rotation</p:attrName>
                                        </p:attrNameLst>
                                      </p:cBhvr>
                                      <p:tavLst>
                                        <p:tav tm="0">
                                          <p:val>
                                            <p:fltVal val="90"/>
                                          </p:val>
                                        </p:tav>
                                        <p:tav tm="100000">
                                          <p:val>
                                            <p:fltVal val="0"/>
                                          </p:val>
                                        </p:tav>
                                      </p:tavLst>
                                    </p:anim>
                                    <p:animEffect transition="in" filter="fade">
                                      <p:cBhvr>
                                        <p:cTn id="253" dur="1000"/>
                                        <p:tgtEl>
                                          <p:spTgt spid="68"/>
                                        </p:tgtEl>
                                      </p:cBhvr>
                                    </p:animEffect>
                                  </p:childTnLst>
                                </p:cTn>
                              </p:par>
                              <p:par>
                                <p:cTn id="254" presetID="31" presetClass="entr" presetSubtype="0" fill="hold" nodeType="withEffect">
                                  <p:stCondLst>
                                    <p:cond delay="250"/>
                                  </p:stCondLst>
                                  <p:childTnLst>
                                    <p:set>
                                      <p:cBhvr>
                                        <p:cTn id="255" dur="1" fill="hold">
                                          <p:stCondLst>
                                            <p:cond delay="0"/>
                                          </p:stCondLst>
                                        </p:cTn>
                                        <p:tgtEl>
                                          <p:spTgt spid="69"/>
                                        </p:tgtEl>
                                        <p:attrNameLst>
                                          <p:attrName>style.visibility</p:attrName>
                                        </p:attrNameLst>
                                      </p:cBhvr>
                                      <p:to>
                                        <p:strVal val="visible"/>
                                      </p:to>
                                    </p:set>
                                    <p:anim calcmode="lin" valueType="num">
                                      <p:cBhvr>
                                        <p:cTn id="256" dur="1000" fill="hold"/>
                                        <p:tgtEl>
                                          <p:spTgt spid="69"/>
                                        </p:tgtEl>
                                        <p:attrNameLst>
                                          <p:attrName>ppt_w</p:attrName>
                                        </p:attrNameLst>
                                      </p:cBhvr>
                                      <p:tavLst>
                                        <p:tav tm="0">
                                          <p:val>
                                            <p:fltVal val="0"/>
                                          </p:val>
                                        </p:tav>
                                        <p:tav tm="100000">
                                          <p:val>
                                            <p:strVal val="#ppt_w"/>
                                          </p:val>
                                        </p:tav>
                                      </p:tavLst>
                                    </p:anim>
                                    <p:anim calcmode="lin" valueType="num">
                                      <p:cBhvr>
                                        <p:cTn id="257" dur="1000" fill="hold"/>
                                        <p:tgtEl>
                                          <p:spTgt spid="69"/>
                                        </p:tgtEl>
                                        <p:attrNameLst>
                                          <p:attrName>ppt_h</p:attrName>
                                        </p:attrNameLst>
                                      </p:cBhvr>
                                      <p:tavLst>
                                        <p:tav tm="0">
                                          <p:val>
                                            <p:fltVal val="0"/>
                                          </p:val>
                                        </p:tav>
                                        <p:tav tm="100000">
                                          <p:val>
                                            <p:strVal val="#ppt_h"/>
                                          </p:val>
                                        </p:tav>
                                      </p:tavLst>
                                    </p:anim>
                                    <p:anim calcmode="lin" valueType="num">
                                      <p:cBhvr>
                                        <p:cTn id="258" dur="1000" fill="hold"/>
                                        <p:tgtEl>
                                          <p:spTgt spid="69"/>
                                        </p:tgtEl>
                                        <p:attrNameLst>
                                          <p:attrName>style.rotation</p:attrName>
                                        </p:attrNameLst>
                                      </p:cBhvr>
                                      <p:tavLst>
                                        <p:tav tm="0">
                                          <p:val>
                                            <p:fltVal val="90"/>
                                          </p:val>
                                        </p:tav>
                                        <p:tav tm="100000">
                                          <p:val>
                                            <p:fltVal val="0"/>
                                          </p:val>
                                        </p:tav>
                                      </p:tavLst>
                                    </p:anim>
                                    <p:animEffect transition="in" filter="fade">
                                      <p:cBhvr>
                                        <p:cTn id="259" dur="1000"/>
                                        <p:tgtEl>
                                          <p:spTgt spid="69"/>
                                        </p:tgtEl>
                                      </p:cBhvr>
                                    </p:animEffect>
                                  </p:childTnLst>
                                </p:cTn>
                              </p:par>
                              <p:par>
                                <p:cTn id="260" presetID="31" presetClass="entr" presetSubtype="0" fill="hold" nodeType="withEffect">
                                  <p:stCondLst>
                                    <p:cond delay="250"/>
                                  </p:stCondLst>
                                  <p:childTnLst>
                                    <p:set>
                                      <p:cBhvr>
                                        <p:cTn id="261" dur="1" fill="hold">
                                          <p:stCondLst>
                                            <p:cond delay="0"/>
                                          </p:stCondLst>
                                        </p:cTn>
                                        <p:tgtEl>
                                          <p:spTgt spid="70"/>
                                        </p:tgtEl>
                                        <p:attrNameLst>
                                          <p:attrName>style.visibility</p:attrName>
                                        </p:attrNameLst>
                                      </p:cBhvr>
                                      <p:to>
                                        <p:strVal val="visible"/>
                                      </p:to>
                                    </p:set>
                                    <p:anim calcmode="lin" valueType="num">
                                      <p:cBhvr>
                                        <p:cTn id="262" dur="1000" fill="hold"/>
                                        <p:tgtEl>
                                          <p:spTgt spid="70"/>
                                        </p:tgtEl>
                                        <p:attrNameLst>
                                          <p:attrName>ppt_w</p:attrName>
                                        </p:attrNameLst>
                                      </p:cBhvr>
                                      <p:tavLst>
                                        <p:tav tm="0">
                                          <p:val>
                                            <p:fltVal val="0"/>
                                          </p:val>
                                        </p:tav>
                                        <p:tav tm="100000">
                                          <p:val>
                                            <p:strVal val="#ppt_w"/>
                                          </p:val>
                                        </p:tav>
                                      </p:tavLst>
                                    </p:anim>
                                    <p:anim calcmode="lin" valueType="num">
                                      <p:cBhvr>
                                        <p:cTn id="263" dur="1000" fill="hold"/>
                                        <p:tgtEl>
                                          <p:spTgt spid="70"/>
                                        </p:tgtEl>
                                        <p:attrNameLst>
                                          <p:attrName>ppt_h</p:attrName>
                                        </p:attrNameLst>
                                      </p:cBhvr>
                                      <p:tavLst>
                                        <p:tav tm="0">
                                          <p:val>
                                            <p:fltVal val="0"/>
                                          </p:val>
                                        </p:tav>
                                        <p:tav tm="100000">
                                          <p:val>
                                            <p:strVal val="#ppt_h"/>
                                          </p:val>
                                        </p:tav>
                                      </p:tavLst>
                                    </p:anim>
                                    <p:anim calcmode="lin" valueType="num">
                                      <p:cBhvr>
                                        <p:cTn id="264" dur="1000" fill="hold"/>
                                        <p:tgtEl>
                                          <p:spTgt spid="70"/>
                                        </p:tgtEl>
                                        <p:attrNameLst>
                                          <p:attrName>style.rotation</p:attrName>
                                        </p:attrNameLst>
                                      </p:cBhvr>
                                      <p:tavLst>
                                        <p:tav tm="0">
                                          <p:val>
                                            <p:fltVal val="90"/>
                                          </p:val>
                                        </p:tav>
                                        <p:tav tm="100000">
                                          <p:val>
                                            <p:fltVal val="0"/>
                                          </p:val>
                                        </p:tav>
                                      </p:tavLst>
                                    </p:anim>
                                    <p:animEffect transition="in" filter="fade">
                                      <p:cBhvr>
                                        <p:cTn id="265" dur="1000"/>
                                        <p:tgtEl>
                                          <p:spTgt spid="70"/>
                                        </p:tgtEl>
                                      </p:cBhvr>
                                    </p:animEffect>
                                  </p:childTnLst>
                                </p:cTn>
                              </p:par>
                              <p:par>
                                <p:cTn id="266" presetID="31" presetClass="entr" presetSubtype="0" fill="hold" nodeType="withEffect">
                                  <p:stCondLst>
                                    <p:cond delay="250"/>
                                  </p:stCondLst>
                                  <p:childTnLst>
                                    <p:set>
                                      <p:cBhvr>
                                        <p:cTn id="267" dur="1" fill="hold">
                                          <p:stCondLst>
                                            <p:cond delay="0"/>
                                          </p:stCondLst>
                                        </p:cTn>
                                        <p:tgtEl>
                                          <p:spTgt spid="71"/>
                                        </p:tgtEl>
                                        <p:attrNameLst>
                                          <p:attrName>style.visibility</p:attrName>
                                        </p:attrNameLst>
                                      </p:cBhvr>
                                      <p:to>
                                        <p:strVal val="visible"/>
                                      </p:to>
                                    </p:set>
                                    <p:anim calcmode="lin" valueType="num">
                                      <p:cBhvr>
                                        <p:cTn id="268" dur="1000" fill="hold"/>
                                        <p:tgtEl>
                                          <p:spTgt spid="71"/>
                                        </p:tgtEl>
                                        <p:attrNameLst>
                                          <p:attrName>ppt_w</p:attrName>
                                        </p:attrNameLst>
                                      </p:cBhvr>
                                      <p:tavLst>
                                        <p:tav tm="0">
                                          <p:val>
                                            <p:fltVal val="0"/>
                                          </p:val>
                                        </p:tav>
                                        <p:tav tm="100000">
                                          <p:val>
                                            <p:strVal val="#ppt_w"/>
                                          </p:val>
                                        </p:tav>
                                      </p:tavLst>
                                    </p:anim>
                                    <p:anim calcmode="lin" valueType="num">
                                      <p:cBhvr>
                                        <p:cTn id="269" dur="1000" fill="hold"/>
                                        <p:tgtEl>
                                          <p:spTgt spid="71"/>
                                        </p:tgtEl>
                                        <p:attrNameLst>
                                          <p:attrName>ppt_h</p:attrName>
                                        </p:attrNameLst>
                                      </p:cBhvr>
                                      <p:tavLst>
                                        <p:tav tm="0">
                                          <p:val>
                                            <p:fltVal val="0"/>
                                          </p:val>
                                        </p:tav>
                                        <p:tav tm="100000">
                                          <p:val>
                                            <p:strVal val="#ppt_h"/>
                                          </p:val>
                                        </p:tav>
                                      </p:tavLst>
                                    </p:anim>
                                    <p:anim calcmode="lin" valueType="num">
                                      <p:cBhvr>
                                        <p:cTn id="270" dur="1000" fill="hold"/>
                                        <p:tgtEl>
                                          <p:spTgt spid="71"/>
                                        </p:tgtEl>
                                        <p:attrNameLst>
                                          <p:attrName>style.rotation</p:attrName>
                                        </p:attrNameLst>
                                      </p:cBhvr>
                                      <p:tavLst>
                                        <p:tav tm="0">
                                          <p:val>
                                            <p:fltVal val="90"/>
                                          </p:val>
                                        </p:tav>
                                        <p:tav tm="100000">
                                          <p:val>
                                            <p:fltVal val="0"/>
                                          </p:val>
                                        </p:tav>
                                      </p:tavLst>
                                    </p:anim>
                                    <p:animEffect transition="in" filter="fade">
                                      <p:cBhvr>
                                        <p:cTn id="271" dur="1000"/>
                                        <p:tgtEl>
                                          <p:spTgt spid="71"/>
                                        </p:tgtEl>
                                      </p:cBhvr>
                                    </p:animEffect>
                                  </p:childTnLst>
                                </p:cTn>
                              </p:par>
                              <p:par>
                                <p:cTn id="272" presetID="31" presetClass="entr" presetSubtype="0" fill="hold" nodeType="withEffect">
                                  <p:stCondLst>
                                    <p:cond delay="250"/>
                                  </p:stCondLst>
                                  <p:childTnLst>
                                    <p:set>
                                      <p:cBhvr>
                                        <p:cTn id="273" dur="1" fill="hold">
                                          <p:stCondLst>
                                            <p:cond delay="0"/>
                                          </p:stCondLst>
                                        </p:cTn>
                                        <p:tgtEl>
                                          <p:spTgt spid="74"/>
                                        </p:tgtEl>
                                        <p:attrNameLst>
                                          <p:attrName>style.visibility</p:attrName>
                                        </p:attrNameLst>
                                      </p:cBhvr>
                                      <p:to>
                                        <p:strVal val="visible"/>
                                      </p:to>
                                    </p:set>
                                    <p:anim calcmode="lin" valueType="num">
                                      <p:cBhvr>
                                        <p:cTn id="274" dur="1000" fill="hold"/>
                                        <p:tgtEl>
                                          <p:spTgt spid="74"/>
                                        </p:tgtEl>
                                        <p:attrNameLst>
                                          <p:attrName>ppt_w</p:attrName>
                                        </p:attrNameLst>
                                      </p:cBhvr>
                                      <p:tavLst>
                                        <p:tav tm="0">
                                          <p:val>
                                            <p:fltVal val="0"/>
                                          </p:val>
                                        </p:tav>
                                        <p:tav tm="100000">
                                          <p:val>
                                            <p:strVal val="#ppt_w"/>
                                          </p:val>
                                        </p:tav>
                                      </p:tavLst>
                                    </p:anim>
                                    <p:anim calcmode="lin" valueType="num">
                                      <p:cBhvr>
                                        <p:cTn id="275" dur="1000" fill="hold"/>
                                        <p:tgtEl>
                                          <p:spTgt spid="74"/>
                                        </p:tgtEl>
                                        <p:attrNameLst>
                                          <p:attrName>ppt_h</p:attrName>
                                        </p:attrNameLst>
                                      </p:cBhvr>
                                      <p:tavLst>
                                        <p:tav tm="0">
                                          <p:val>
                                            <p:fltVal val="0"/>
                                          </p:val>
                                        </p:tav>
                                        <p:tav tm="100000">
                                          <p:val>
                                            <p:strVal val="#ppt_h"/>
                                          </p:val>
                                        </p:tav>
                                      </p:tavLst>
                                    </p:anim>
                                    <p:anim calcmode="lin" valueType="num">
                                      <p:cBhvr>
                                        <p:cTn id="276" dur="1000" fill="hold"/>
                                        <p:tgtEl>
                                          <p:spTgt spid="74"/>
                                        </p:tgtEl>
                                        <p:attrNameLst>
                                          <p:attrName>style.rotation</p:attrName>
                                        </p:attrNameLst>
                                      </p:cBhvr>
                                      <p:tavLst>
                                        <p:tav tm="0">
                                          <p:val>
                                            <p:fltVal val="90"/>
                                          </p:val>
                                        </p:tav>
                                        <p:tav tm="100000">
                                          <p:val>
                                            <p:fltVal val="0"/>
                                          </p:val>
                                        </p:tav>
                                      </p:tavLst>
                                    </p:anim>
                                    <p:animEffect transition="in" filter="fade">
                                      <p:cBhvr>
                                        <p:cTn id="277" dur="1000"/>
                                        <p:tgtEl>
                                          <p:spTgt spid="74"/>
                                        </p:tgtEl>
                                      </p:cBhvr>
                                    </p:animEffect>
                                  </p:childTnLst>
                                </p:cTn>
                              </p:par>
                              <p:par>
                                <p:cTn id="278" presetID="31" presetClass="entr" presetSubtype="0" fill="hold" nodeType="withEffect">
                                  <p:stCondLst>
                                    <p:cond delay="250"/>
                                  </p:stCondLst>
                                  <p:childTnLst>
                                    <p:set>
                                      <p:cBhvr>
                                        <p:cTn id="279" dur="1" fill="hold">
                                          <p:stCondLst>
                                            <p:cond delay="0"/>
                                          </p:stCondLst>
                                        </p:cTn>
                                        <p:tgtEl>
                                          <p:spTgt spid="72"/>
                                        </p:tgtEl>
                                        <p:attrNameLst>
                                          <p:attrName>style.visibility</p:attrName>
                                        </p:attrNameLst>
                                      </p:cBhvr>
                                      <p:to>
                                        <p:strVal val="visible"/>
                                      </p:to>
                                    </p:set>
                                    <p:anim calcmode="lin" valueType="num">
                                      <p:cBhvr>
                                        <p:cTn id="280" dur="1000" fill="hold"/>
                                        <p:tgtEl>
                                          <p:spTgt spid="72"/>
                                        </p:tgtEl>
                                        <p:attrNameLst>
                                          <p:attrName>ppt_w</p:attrName>
                                        </p:attrNameLst>
                                      </p:cBhvr>
                                      <p:tavLst>
                                        <p:tav tm="0">
                                          <p:val>
                                            <p:fltVal val="0"/>
                                          </p:val>
                                        </p:tav>
                                        <p:tav tm="100000">
                                          <p:val>
                                            <p:strVal val="#ppt_w"/>
                                          </p:val>
                                        </p:tav>
                                      </p:tavLst>
                                    </p:anim>
                                    <p:anim calcmode="lin" valueType="num">
                                      <p:cBhvr>
                                        <p:cTn id="281" dur="1000" fill="hold"/>
                                        <p:tgtEl>
                                          <p:spTgt spid="72"/>
                                        </p:tgtEl>
                                        <p:attrNameLst>
                                          <p:attrName>ppt_h</p:attrName>
                                        </p:attrNameLst>
                                      </p:cBhvr>
                                      <p:tavLst>
                                        <p:tav tm="0">
                                          <p:val>
                                            <p:fltVal val="0"/>
                                          </p:val>
                                        </p:tav>
                                        <p:tav tm="100000">
                                          <p:val>
                                            <p:strVal val="#ppt_h"/>
                                          </p:val>
                                        </p:tav>
                                      </p:tavLst>
                                    </p:anim>
                                    <p:anim calcmode="lin" valueType="num">
                                      <p:cBhvr>
                                        <p:cTn id="282" dur="1000" fill="hold"/>
                                        <p:tgtEl>
                                          <p:spTgt spid="72"/>
                                        </p:tgtEl>
                                        <p:attrNameLst>
                                          <p:attrName>style.rotation</p:attrName>
                                        </p:attrNameLst>
                                      </p:cBhvr>
                                      <p:tavLst>
                                        <p:tav tm="0">
                                          <p:val>
                                            <p:fltVal val="90"/>
                                          </p:val>
                                        </p:tav>
                                        <p:tav tm="100000">
                                          <p:val>
                                            <p:fltVal val="0"/>
                                          </p:val>
                                        </p:tav>
                                      </p:tavLst>
                                    </p:anim>
                                    <p:animEffect transition="in" filter="fade">
                                      <p:cBhvr>
                                        <p:cTn id="283" dur="1000"/>
                                        <p:tgtEl>
                                          <p:spTgt spid="72"/>
                                        </p:tgtEl>
                                      </p:cBhvr>
                                    </p:animEffect>
                                  </p:childTnLst>
                                </p:cTn>
                              </p:par>
                              <p:par>
                                <p:cTn id="284" presetID="31" presetClass="entr" presetSubtype="0" fill="hold" nodeType="withEffect">
                                  <p:stCondLst>
                                    <p:cond delay="250"/>
                                  </p:stCondLst>
                                  <p:childTnLst>
                                    <p:set>
                                      <p:cBhvr>
                                        <p:cTn id="285" dur="1" fill="hold">
                                          <p:stCondLst>
                                            <p:cond delay="0"/>
                                          </p:stCondLst>
                                        </p:cTn>
                                        <p:tgtEl>
                                          <p:spTgt spid="73"/>
                                        </p:tgtEl>
                                        <p:attrNameLst>
                                          <p:attrName>style.visibility</p:attrName>
                                        </p:attrNameLst>
                                      </p:cBhvr>
                                      <p:to>
                                        <p:strVal val="visible"/>
                                      </p:to>
                                    </p:set>
                                    <p:anim calcmode="lin" valueType="num">
                                      <p:cBhvr>
                                        <p:cTn id="286" dur="1000" fill="hold"/>
                                        <p:tgtEl>
                                          <p:spTgt spid="73"/>
                                        </p:tgtEl>
                                        <p:attrNameLst>
                                          <p:attrName>ppt_w</p:attrName>
                                        </p:attrNameLst>
                                      </p:cBhvr>
                                      <p:tavLst>
                                        <p:tav tm="0">
                                          <p:val>
                                            <p:fltVal val="0"/>
                                          </p:val>
                                        </p:tav>
                                        <p:tav tm="100000">
                                          <p:val>
                                            <p:strVal val="#ppt_w"/>
                                          </p:val>
                                        </p:tav>
                                      </p:tavLst>
                                    </p:anim>
                                    <p:anim calcmode="lin" valueType="num">
                                      <p:cBhvr>
                                        <p:cTn id="287" dur="1000" fill="hold"/>
                                        <p:tgtEl>
                                          <p:spTgt spid="73"/>
                                        </p:tgtEl>
                                        <p:attrNameLst>
                                          <p:attrName>ppt_h</p:attrName>
                                        </p:attrNameLst>
                                      </p:cBhvr>
                                      <p:tavLst>
                                        <p:tav tm="0">
                                          <p:val>
                                            <p:fltVal val="0"/>
                                          </p:val>
                                        </p:tav>
                                        <p:tav tm="100000">
                                          <p:val>
                                            <p:strVal val="#ppt_h"/>
                                          </p:val>
                                        </p:tav>
                                      </p:tavLst>
                                    </p:anim>
                                    <p:anim calcmode="lin" valueType="num">
                                      <p:cBhvr>
                                        <p:cTn id="288" dur="1000" fill="hold"/>
                                        <p:tgtEl>
                                          <p:spTgt spid="73"/>
                                        </p:tgtEl>
                                        <p:attrNameLst>
                                          <p:attrName>style.rotation</p:attrName>
                                        </p:attrNameLst>
                                      </p:cBhvr>
                                      <p:tavLst>
                                        <p:tav tm="0">
                                          <p:val>
                                            <p:fltVal val="90"/>
                                          </p:val>
                                        </p:tav>
                                        <p:tav tm="100000">
                                          <p:val>
                                            <p:fltVal val="0"/>
                                          </p:val>
                                        </p:tav>
                                      </p:tavLst>
                                    </p:anim>
                                    <p:animEffect transition="in" filter="fade">
                                      <p:cBhvr>
                                        <p:cTn id="289" dur="1000"/>
                                        <p:tgtEl>
                                          <p:spTgt spid="73"/>
                                        </p:tgtEl>
                                      </p:cBhvr>
                                    </p:animEffect>
                                  </p:childTnLst>
                                </p:cTn>
                              </p:par>
                              <p:par>
                                <p:cTn id="290" presetID="53" presetClass="entr" presetSubtype="16" fill="hold" grpId="0" nodeType="withEffect">
                                  <p:stCondLst>
                                    <p:cond delay="750"/>
                                  </p:stCondLst>
                                  <p:childTnLst>
                                    <p:set>
                                      <p:cBhvr>
                                        <p:cTn id="291" dur="1" fill="hold">
                                          <p:stCondLst>
                                            <p:cond delay="0"/>
                                          </p:stCondLst>
                                        </p:cTn>
                                        <p:tgtEl>
                                          <p:spTgt spid="63"/>
                                        </p:tgtEl>
                                        <p:attrNameLst>
                                          <p:attrName>style.visibility</p:attrName>
                                        </p:attrNameLst>
                                      </p:cBhvr>
                                      <p:to>
                                        <p:strVal val="visible"/>
                                      </p:to>
                                    </p:set>
                                    <p:anim calcmode="lin" valueType="num">
                                      <p:cBhvr>
                                        <p:cTn id="292" dur="750" fill="hold"/>
                                        <p:tgtEl>
                                          <p:spTgt spid="63"/>
                                        </p:tgtEl>
                                        <p:attrNameLst>
                                          <p:attrName>ppt_w</p:attrName>
                                        </p:attrNameLst>
                                      </p:cBhvr>
                                      <p:tavLst>
                                        <p:tav tm="0">
                                          <p:val>
                                            <p:fltVal val="0"/>
                                          </p:val>
                                        </p:tav>
                                        <p:tav tm="100000">
                                          <p:val>
                                            <p:strVal val="#ppt_w"/>
                                          </p:val>
                                        </p:tav>
                                      </p:tavLst>
                                    </p:anim>
                                    <p:anim calcmode="lin" valueType="num">
                                      <p:cBhvr>
                                        <p:cTn id="293" dur="750" fill="hold"/>
                                        <p:tgtEl>
                                          <p:spTgt spid="63"/>
                                        </p:tgtEl>
                                        <p:attrNameLst>
                                          <p:attrName>ppt_h</p:attrName>
                                        </p:attrNameLst>
                                      </p:cBhvr>
                                      <p:tavLst>
                                        <p:tav tm="0">
                                          <p:val>
                                            <p:fltVal val="0"/>
                                          </p:val>
                                        </p:tav>
                                        <p:tav tm="100000">
                                          <p:val>
                                            <p:strVal val="#ppt_h"/>
                                          </p:val>
                                        </p:tav>
                                      </p:tavLst>
                                    </p:anim>
                                    <p:animEffect transition="in" filter="fade">
                                      <p:cBhvr>
                                        <p:cTn id="294" dur="750"/>
                                        <p:tgtEl>
                                          <p:spTgt spid="63"/>
                                        </p:tgtEl>
                                      </p:cBhvr>
                                    </p:animEffect>
                                  </p:childTnLst>
                                </p:cTn>
                              </p:par>
                              <p:par>
                                <p:cTn id="295" presetID="53" presetClass="entr" presetSubtype="16" fill="hold" grpId="0" nodeType="withEffect">
                                  <p:stCondLst>
                                    <p:cond delay="750"/>
                                  </p:stCondLst>
                                  <p:childTnLst>
                                    <p:set>
                                      <p:cBhvr>
                                        <p:cTn id="296" dur="1" fill="hold">
                                          <p:stCondLst>
                                            <p:cond delay="0"/>
                                          </p:stCondLst>
                                        </p:cTn>
                                        <p:tgtEl>
                                          <p:spTgt spid="66"/>
                                        </p:tgtEl>
                                        <p:attrNameLst>
                                          <p:attrName>style.visibility</p:attrName>
                                        </p:attrNameLst>
                                      </p:cBhvr>
                                      <p:to>
                                        <p:strVal val="visible"/>
                                      </p:to>
                                    </p:set>
                                    <p:anim calcmode="lin" valueType="num">
                                      <p:cBhvr>
                                        <p:cTn id="297" dur="750" fill="hold"/>
                                        <p:tgtEl>
                                          <p:spTgt spid="66"/>
                                        </p:tgtEl>
                                        <p:attrNameLst>
                                          <p:attrName>ppt_w</p:attrName>
                                        </p:attrNameLst>
                                      </p:cBhvr>
                                      <p:tavLst>
                                        <p:tav tm="0">
                                          <p:val>
                                            <p:fltVal val="0"/>
                                          </p:val>
                                        </p:tav>
                                        <p:tav tm="100000">
                                          <p:val>
                                            <p:strVal val="#ppt_w"/>
                                          </p:val>
                                        </p:tav>
                                      </p:tavLst>
                                    </p:anim>
                                    <p:anim calcmode="lin" valueType="num">
                                      <p:cBhvr>
                                        <p:cTn id="298" dur="750" fill="hold"/>
                                        <p:tgtEl>
                                          <p:spTgt spid="66"/>
                                        </p:tgtEl>
                                        <p:attrNameLst>
                                          <p:attrName>ppt_h</p:attrName>
                                        </p:attrNameLst>
                                      </p:cBhvr>
                                      <p:tavLst>
                                        <p:tav tm="0">
                                          <p:val>
                                            <p:fltVal val="0"/>
                                          </p:val>
                                        </p:tav>
                                        <p:tav tm="100000">
                                          <p:val>
                                            <p:strVal val="#ppt_h"/>
                                          </p:val>
                                        </p:tav>
                                      </p:tavLst>
                                    </p:anim>
                                    <p:animEffect transition="in" filter="fade">
                                      <p:cBhvr>
                                        <p:cTn id="299" dur="750"/>
                                        <p:tgtEl>
                                          <p:spTgt spid="66"/>
                                        </p:tgtEl>
                                      </p:cBhvr>
                                    </p:animEffect>
                                  </p:childTnLst>
                                </p:cTn>
                              </p:par>
                              <p:par>
                                <p:cTn id="300" presetID="53" presetClass="entr" presetSubtype="16" fill="hold" grpId="0" nodeType="withEffect">
                                  <p:stCondLst>
                                    <p:cond delay="750"/>
                                  </p:stCondLst>
                                  <p:childTnLst>
                                    <p:set>
                                      <p:cBhvr>
                                        <p:cTn id="301" dur="1" fill="hold">
                                          <p:stCondLst>
                                            <p:cond delay="0"/>
                                          </p:stCondLst>
                                        </p:cTn>
                                        <p:tgtEl>
                                          <p:spTgt spid="52"/>
                                        </p:tgtEl>
                                        <p:attrNameLst>
                                          <p:attrName>style.visibility</p:attrName>
                                        </p:attrNameLst>
                                      </p:cBhvr>
                                      <p:to>
                                        <p:strVal val="visible"/>
                                      </p:to>
                                    </p:set>
                                    <p:anim calcmode="lin" valueType="num">
                                      <p:cBhvr>
                                        <p:cTn id="302" dur="750" fill="hold"/>
                                        <p:tgtEl>
                                          <p:spTgt spid="52"/>
                                        </p:tgtEl>
                                        <p:attrNameLst>
                                          <p:attrName>ppt_w</p:attrName>
                                        </p:attrNameLst>
                                      </p:cBhvr>
                                      <p:tavLst>
                                        <p:tav tm="0">
                                          <p:val>
                                            <p:fltVal val="0"/>
                                          </p:val>
                                        </p:tav>
                                        <p:tav tm="100000">
                                          <p:val>
                                            <p:strVal val="#ppt_w"/>
                                          </p:val>
                                        </p:tav>
                                      </p:tavLst>
                                    </p:anim>
                                    <p:anim calcmode="lin" valueType="num">
                                      <p:cBhvr>
                                        <p:cTn id="303" dur="750" fill="hold"/>
                                        <p:tgtEl>
                                          <p:spTgt spid="52"/>
                                        </p:tgtEl>
                                        <p:attrNameLst>
                                          <p:attrName>ppt_h</p:attrName>
                                        </p:attrNameLst>
                                      </p:cBhvr>
                                      <p:tavLst>
                                        <p:tav tm="0">
                                          <p:val>
                                            <p:fltVal val="0"/>
                                          </p:val>
                                        </p:tav>
                                        <p:tav tm="100000">
                                          <p:val>
                                            <p:strVal val="#ppt_h"/>
                                          </p:val>
                                        </p:tav>
                                      </p:tavLst>
                                    </p:anim>
                                    <p:animEffect transition="in" filter="fade">
                                      <p:cBhvr>
                                        <p:cTn id="304" dur="750"/>
                                        <p:tgtEl>
                                          <p:spTgt spid="52"/>
                                        </p:tgtEl>
                                      </p:cBhvr>
                                    </p:animEffect>
                                  </p:childTnLst>
                                </p:cTn>
                              </p:par>
                              <p:par>
                                <p:cTn id="305" presetID="53" presetClass="entr" presetSubtype="16" fill="hold" grpId="0" nodeType="withEffect">
                                  <p:stCondLst>
                                    <p:cond delay="750"/>
                                  </p:stCondLst>
                                  <p:childTnLst>
                                    <p:set>
                                      <p:cBhvr>
                                        <p:cTn id="306" dur="1" fill="hold">
                                          <p:stCondLst>
                                            <p:cond delay="0"/>
                                          </p:stCondLst>
                                        </p:cTn>
                                        <p:tgtEl>
                                          <p:spTgt spid="60"/>
                                        </p:tgtEl>
                                        <p:attrNameLst>
                                          <p:attrName>style.visibility</p:attrName>
                                        </p:attrNameLst>
                                      </p:cBhvr>
                                      <p:to>
                                        <p:strVal val="visible"/>
                                      </p:to>
                                    </p:set>
                                    <p:anim calcmode="lin" valueType="num">
                                      <p:cBhvr>
                                        <p:cTn id="307" dur="750" fill="hold"/>
                                        <p:tgtEl>
                                          <p:spTgt spid="60"/>
                                        </p:tgtEl>
                                        <p:attrNameLst>
                                          <p:attrName>ppt_w</p:attrName>
                                        </p:attrNameLst>
                                      </p:cBhvr>
                                      <p:tavLst>
                                        <p:tav tm="0">
                                          <p:val>
                                            <p:fltVal val="0"/>
                                          </p:val>
                                        </p:tav>
                                        <p:tav tm="100000">
                                          <p:val>
                                            <p:strVal val="#ppt_w"/>
                                          </p:val>
                                        </p:tav>
                                      </p:tavLst>
                                    </p:anim>
                                    <p:anim calcmode="lin" valueType="num">
                                      <p:cBhvr>
                                        <p:cTn id="308" dur="750" fill="hold"/>
                                        <p:tgtEl>
                                          <p:spTgt spid="60"/>
                                        </p:tgtEl>
                                        <p:attrNameLst>
                                          <p:attrName>ppt_h</p:attrName>
                                        </p:attrNameLst>
                                      </p:cBhvr>
                                      <p:tavLst>
                                        <p:tav tm="0">
                                          <p:val>
                                            <p:fltVal val="0"/>
                                          </p:val>
                                        </p:tav>
                                        <p:tav tm="100000">
                                          <p:val>
                                            <p:strVal val="#ppt_h"/>
                                          </p:val>
                                        </p:tav>
                                      </p:tavLst>
                                    </p:anim>
                                    <p:animEffect transition="in" filter="fade">
                                      <p:cBhvr>
                                        <p:cTn id="309" dur="750"/>
                                        <p:tgtEl>
                                          <p:spTgt spid="60"/>
                                        </p:tgtEl>
                                      </p:cBhvr>
                                    </p:animEffect>
                                  </p:childTnLst>
                                </p:cTn>
                              </p:par>
                              <p:par>
                                <p:cTn id="310" presetID="53" presetClass="entr" presetSubtype="16" fill="hold" grpId="0" nodeType="withEffect">
                                  <p:stCondLst>
                                    <p:cond delay="750"/>
                                  </p:stCondLst>
                                  <p:childTnLst>
                                    <p:set>
                                      <p:cBhvr>
                                        <p:cTn id="311" dur="1" fill="hold">
                                          <p:stCondLst>
                                            <p:cond delay="0"/>
                                          </p:stCondLst>
                                        </p:cTn>
                                        <p:tgtEl>
                                          <p:spTgt spid="55"/>
                                        </p:tgtEl>
                                        <p:attrNameLst>
                                          <p:attrName>style.visibility</p:attrName>
                                        </p:attrNameLst>
                                      </p:cBhvr>
                                      <p:to>
                                        <p:strVal val="visible"/>
                                      </p:to>
                                    </p:set>
                                    <p:anim calcmode="lin" valueType="num">
                                      <p:cBhvr>
                                        <p:cTn id="312" dur="750" fill="hold"/>
                                        <p:tgtEl>
                                          <p:spTgt spid="55"/>
                                        </p:tgtEl>
                                        <p:attrNameLst>
                                          <p:attrName>ppt_w</p:attrName>
                                        </p:attrNameLst>
                                      </p:cBhvr>
                                      <p:tavLst>
                                        <p:tav tm="0">
                                          <p:val>
                                            <p:fltVal val="0"/>
                                          </p:val>
                                        </p:tav>
                                        <p:tav tm="100000">
                                          <p:val>
                                            <p:strVal val="#ppt_w"/>
                                          </p:val>
                                        </p:tav>
                                      </p:tavLst>
                                    </p:anim>
                                    <p:anim calcmode="lin" valueType="num">
                                      <p:cBhvr>
                                        <p:cTn id="313" dur="750" fill="hold"/>
                                        <p:tgtEl>
                                          <p:spTgt spid="55"/>
                                        </p:tgtEl>
                                        <p:attrNameLst>
                                          <p:attrName>ppt_h</p:attrName>
                                        </p:attrNameLst>
                                      </p:cBhvr>
                                      <p:tavLst>
                                        <p:tav tm="0">
                                          <p:val>
                                            <p:fltVal val="0"/>
                                          </p:val>
                                        </p:tav>
                                        <p:tav tm="100000">
                                          <p:val>
                                            <p:strVal val="#ppt_h"/>
                                          </p:val>
                                        </p:tav>
                                      </p:tavLst>
                                    </p:anim>
                                    <p:animEffect transition="in" filter="fade">
                                      <p:cBhvr>
                                        <p:cTn id="314" dur="750"/>
                                        <p:tgtEl>
                                          <p:spTgt spid="55"/>
                                        </p:tgtEl>
                                      </p:cBhvr>
                                    </p:animEffect>
                                  </p:childTnLst>
                                </p:cTn>
                              </p:par>
                              <p:par>
                                <p:cTn id="315" presetID="53" presetClass="entr" presetSubtype="16" fill="hold" grpId="0" nodeType="withEffect">
                                  <p:stCondLst>
                                    <p:cond delay="750"/>
                                  </p:stCondLst>
                                  <p:childTnLst>
                                    <p:set>
                                      <p:cBhvr>
                                        <p:cTn id="316" dur="1" fill="hold">
                                          <p:stCondLst>
                                            <p:cond delay="0"/>
                                          </p:stCondLst>
                                        </p:cTn>
                                        <p:tgtEl>
                                          <p:spTgt spid="58"/>
                                        </p:tgtEl>
                                        <p:attrNameLst>
                                          <p:attrName>style.visibility</p:attrName>
                                        </p:attrNameLst>
                                      </p:cBhvr>
                                      <p:to>
                                        <p:strVal val="visible"/>
                                      </p:to>
                                    </p:set>
                                    <p:anim calcmode="lin" valueType="num">
                                      <p:cBhvr>
                                        <p:cTn id="317" dur="750" fill="hold"/>
                                        <p:tgtEl>
                                          <p:spTgt spid="58"/>
                                        </p:tgtEl>
                                        <p:attrNameLst>
                                          <p:attrName>ppt_w</p:attrName>
                                        </p:attrNameLst>
                                      </p:cBhvr>
                                      <p:tavLst>
                                        <p:tav tm="0">
                                          <p:val>
                                            <p:fltVal val="0"/>
                                          </p:val>
                                        </p:tav>
                                        <p:tav tm="100000">
                                          <p:val>
                                            <p:strVal val="#ppt_w"/>
                                          </p:val>
                                        </p:tav>
                                      </p:tavLst>
                                    </p:anim>
                                    <p:anim calcmode="lin" valueType="num">
                                      <p:cBhvr>
                                        <p:cTn id="318" dur="750" fill="hold"/>
                                        <p:tgtEl>
                                          <p:spTgt spid="58"/>
                                        </p:tgtEl>
                                        <p:attrNameLst>
                                          <p:attrName>ppt_h</p:attrName>
                                        </p:attrNameLst>
                                      </p:cBhvr>
                                      <p:tavLst>
                                        <p:tav tm="0">
                                          <p:val>
                                            <p:fltVal val="0"/>
                                          </p:val>
                                        </p:tav>
                                        <p:tav tm="100000">
                                          <p:val>
                                            <p:strVal val="#ppt_h"/>
                                          </p:val>
                                        </p:tav>
                                      </p:tavLst>
                                    </p:anim>
                                    <p:animEffect transition="in" filter="fade">
                                      <p:cBhvr>
                                        <p:cTn id="319" dur="750"/>
                                        <p:tgtEl>
                                          <p:spTgt spid="58"/>
                                        </p:tgtEl>
                                      </p:cBhvr>
                                    </p:animEffect>
                                  </p:childTnLst>
                                </p:cTn>
                              </p:par>
                              <p:par>
                                <p:cTn id="320" presetID="53" presetClass="entr" presetSubtype="16" fill="hold" grpId="0" nodeType="withEffect">
                                  <p:stCondLst>
                                    <p:cond delay="750"/>
                                  </p:stCondLst>
                                  <p:childTnLst>
                                    <p:set>
                                      <p:cBhvr>
                                        <p:cTn id="321" dur="1" fill="hold">
                                          <p:stCondLst>
                                            <p:cond delay="0"/>
                                          </p:stCondLst>
                                        </p:cTn>
                                        <p:tgtEl>
                                          <p:spTgt spid="59"/>
                                        </p:tgtEl>
                                        <p:attrNameLst>
                                          <p:attrName>style.visibility</p:attrName>
                                        </p:attrNameLst>
                                      </p:cBhvr>
                                      <p:to>
                                        <p:strVal val="visible"/>
                                      </p:to>
                                    </p:set>
                                    <p:anim calcmode="lin" valueType="num">
                                      <p:cBhvr>
                                        <p:cTn id="322" dur="750" fill="hold"/>
                                        <p:tgtEl>
                                          <p:spTgt spid="59"/>
                                        </p:tgtEl>
                                        <p:attrNameLst>
                                          <p:attrName>ppt_w</p:attrName>
                                        </p:attrNameLst>
                                      </p:cBhvr>
                                      <p:tavLst>
                                        <p:tav tm="0">
                                          <p:val>
                                            <p:fltVal val="0"/>
                                          </p:val>
                                        </p:tav>
                                        <p:tav tm="100000">
                                          <p:val>
                                            <p:strVal val="#ppt_w"/>
                                          </p:val>
                                        </p:tav>
                                      </p:tavLst>
                                    </p:anim>
                                    <p:anim calcmode="lin" valueType="num">
                                      <p:cBhvr>
                                        <p:cTn id="323" dur="750" fill="hold"/>
                                        <p:tgtEl>
                                          <p:spTgt spid="59"/>
                                        </p:tgtEl>
                                        <p:attrNameLst>
                                          <p:attrName>ppt_h</p:attrName>
                                        </p:attrNameLst>
                                      </p:cBhvr>
                                      <p:tavLst>
                                        <p:tav tm="0">
                                          <p:val>
                                            <p:fltVal val="0"/>
                                          </p:val>
                                        </p:tav>
                                        <p:tav tm="100000">
                                          <p:val>
                                            <p:strVal val="#ppt_h"/>
                                          </p:val>
                                        </p:tav>
                                      </p:tavLst>
                                    </p:anim>
                                    <p:animEffect transition="in" filter="fade">
                                      <p:cBhvr>
                                        <p:cTn id="324" dur="750"/>
                                        <p:tgtEl>
                                          <p:spTgt spid="59"/>
                                        </p:tgtEl>
                                      </p:cBhvr>
                                    </p:animEffect>
                                  </p:childTnLst>
                                </p:cTn>
                              </p:par>
                              <p:par>
                                <p:cTn id="325" presetID="53" presetClass="entr" presetSubtype="16" fill="hold" grpId="0" nodeType="withEffect">
                                  <p:stCondLst>
                                    <p:cond delay="750"/>
                                  </p:stCondLst>
                                  <p:childTnLst>
                                    <p:set>
                                      <p:cBhvr>
                                        <p:cTn id="326" dur="1" fill="hold">
                                          <p:stCondLst>
                                            <p:cond delay="0"/>
                                          </p:stCondLst>
                                        </p:cTn>
                                        <p:tgtEl>
                                          <p:spTgt spid="49"/>
                                        </p:tgtEl>
                                        <p:attrNameLst>
                                          <p:attrName>style.visibility</p:attrName>
                                        </p:attrNameLst>
                                      </p:cBhvr>
                                      <p:to>
                                        <p:strVal val="visible"/>
                                      </p:to>
                                    </p:set>
                                    <p:anim calcmode="lin" valueType="num">
                                      <p:cBhvr>
                                        <p:cTn id="327" dur="750" fill="hold"/>
                                        <p:tgtEl>
                                          <p:spTgt spid="49"/>
                                        </p:tgtEl>
                                        <p:attrNameLst>
                                          <p:attrName>ppt_w</p:attrName>
                                        </p:attrNameLst>
                                      </p:cBhvr>
                                      <p:tavLst>
                                        <p:tav tm="0">
                                          <p:val>
                                            <p:fltVal val="0"/>
                                          </p:val>
                                        </p:tav>
                                        <p:tav tm="100000">
                                          <p:val>
                                            <p:strVal val="#ppt_w"/>
                                          </p:val>
                                        </p:tav>
                                      </p:tavLst>
                                    </p:anim>
                                    <p:anim calcmode="lin" valueType="num">
                                      <p:cBhvr>
                                        <p:cTn id="328" dur="750" fill="hold"/>
                                        <p:tgtEl>
                                          <p:spTgt spid="49"/>
                                        </p:tgtEl>
                                        <p:attrNameLst>
                                          <p:attrName>ppt_h</p:attrName>
                                        </p:attrNameLst>
                                      </p:cBhvr>
                                      <p:tavLst>
                                        <p:tav tm="0">
                                          <p:val>
                                            <p:fltVal val="0"/>
                                          </p:val>
                                        </p:tav>
                                        <p:tav tm="100000">
                                          <p:val>
                                            <p:strVal val="#ppt_h"/>
                                          </p:val>
                                        </p:tav>
                                      </p:tavLst>
                                    </p:anim>
                                    <p:animEffect transition="in" filter="fade">
                                      <p:cBhvr>
                                        <p:cTn id="329" dur="750"/>
                                        <p:tgtEl>
                                          <p:spTgt spid="49"/>
                                        </p:tgtEl>
                                      </p:cBhvr>
                                    </p:animEffect>
                                  </p:childTnLst>
                                </p:cTn>
                              </p:par>
                              <p:par>
                                <p:cTn id="330" presetID="53" presetClass="entr" presetSubtype="16" fill="hold" grpId="0" nodeType="withEffect">
                                  <p:stCondLst>
                                    <p:cond delay="750"/>
                                  </p:stCondLst>
                                  <p:childTnLst>
                                    <p:set>
                                      <p:cBhvr>
                                        <p:cTn id="331" dur="1" fill="hold">
                                          <p:stCondLst>
                                            <p:cond delay="0"/>
                                          </p:stCondLst>
                                        </p:cTn>
                                        <p:tgtEl>
                                          <p:spTgt spid="62"/>
                                        </p:tgtEl>
                                        <p:attrNameLst>
                                          <p:attrName>style.visibility</p:attrName>
                                        </p:attrNameLst>
                                      </p:cBhvr>
                                      <p:to>
                                        <p:strVal val="visible"/>
                                      </p:to>
                                    </p:set>
                                    <p:anim calcmode="lin" valueType="num">
                                      <p:cBhvr>
                                        <p:cTn id="332" dur="750" fill="hold"/>
                                        <p:tgtEl>
                                          <p:spTgt spid="62"/>
                                        </p:tgtEl>
                                        <p:attrNameLst>
                                          <p:attrName>ppt_w</p:attrName>
                                        </p:attrNameLst>
                                      </p:cBhvr>
                                      <p:tavLst>
                                        <p:tav tm="0">
                                          <p:val>
                                            <p:fltVal val="0"/>
                                          </p:val>
                                        </p:tav>
                                        <p:tav tm="100000">
                                          <p:val>
                                            <p:strVal val="#ppt_w"/>
                                          </p:val>
                                        </p:tav>
                                      </p:tavLst>
                                    </p:anim>
                                    <p:anim calcmode="lin" valueType="num">
                                      <p:cBhvr>
                                        <p:cTn id="333" dur="750" fill="hold"/>
                                        <p:tgtEl>
                                          <p:spTgt spid="62"/>
                                        </p:tgtEl>
                                        <p:attrNameLst>
                                          <p:attrName>ppt_h</p:attrName>
                                        </p:attrNameLst>
                                      </p:cBhvr>
                                      <p:tavLst>
                                        <p:tav tm="0">
                                          <p:val>
                                            <p:fltVal val="0"/>
                                          </p:val>
                                        </p:tav>
                                        <p:tav tm="100000">
                                          <p:val>
                                            <p:strVal val="#ppt_h"/>
                                          </p:val>
                                        </p:tav>
                                      </p:tavLst>
                                    </p:anim>
                                    <p:animEffect transition="in" filter="fade">
                                      <p:cBhvr>
                                        <p:cTn id="334" dur="750"/>
                                        <p:tgtEl>
                                          <p:spTgt spid="62"/>
                                        </p:tgtEl>
                                      </p:cBhvr>
                                    </p:animEffect>
                                  </p:childTnLst>
                                </p:cTn>
                              </p:par>
                              <p:par>
                                <p:cTn id="335" presetID="53" presetClass="entr" presetSubtype="16" fill="hold" grpId="0" nodeType="withEffect">
                                  <p:stCondLst>
                                    <p:cond delay="750"/>
                                  </p:stCondLst>
                                  <p:childTnLst>
                                    <p:set>
                                      <p:cBhvr>
                                        <p:cTn id="336" dur="1" fill="hold">
                                          <p:stCondLst>
                                            <p:cond delay="0"/>
                                          </p:stCondLst>
                                        </p:cTn>
                                        <p:tgtEl>
                                          <p:spTgt spid="54"/>
                                        </p:tgtEl>
                                        <p:attrNameLst>
                                          <p:attrName>style.visibility</p:attrName>
                                        </p:attrNameLst>
                                      </p:cBhvr>
                                      <p:to>
                                        <p:strVal val="visible"/>
                                      </p:to>
                                    </p:set>
                                    <p:anim calcmode="lin" valueType="num">
                                      <p:cBhvr>
                                        <p:cTn id="337" dur="750" fill="hold"/>
                                        <p:tgtEl>
                                          <p:spTgt spid="54"/>
                                        </p:tgtEl>
                                        <p:attrNameLst>
                                          <p:attrName>ppt_w</p:attrName>
                                        </p:attrNameLst>
                                      </p:cBhvr>
                                      <p:tavLst>
                                        <p:tav tm="0">
                                          <p:val>
                                            <p:fltVal val="0"/>
                                          </p:val>
                                        </p:tav>
                                        <p:tav tm="100000">
                                          <p:val>
                                            <p:strVal val="#ppt_w"/>
                                          </p:val>
                                        </p:tav>
                                      </p:tavLst>
                                    </p:anim>
                                    <p:anim calcmode="lin" valueType="num">
                                      <p:cBhvr>
                                        <p:cTn id="338" dur="750" fill="hold"/>
                                        <p:tgtEl>
                                          <p:spTgt spid="54"/>
                                        </p:tgtEl>
                                        <p:attrNameLst>
                                          <p:attrName>ppt_h</p:attrName>
                                        </p:attrNameLst>
                                      </p:cBhvr>
                                      <p:tavLst>
                                        <p:tav tm="0">
                                          <p:val>
                                            <p:fltVal val="0"/>
                                          </p:val>
                                        </p:tav>
                                        <p:tav tm="100000">
                                          <p:val>
                                            <p:strVal val="#ppt_h"/>
                                          </p:val>
                                        </p:tav>
                                      </p:tavLst>
                                    </p:anim>
                                    <p:animEffect transition="in" filter="fade">
                                      <p:cBhvr>
                                        <p:cTn id="339" dur="750"/>
                                        <p:tgtEl>
                                          <p:spTgt spid="54"/>
                                        </p:tgtEl>
                                      </p:cBhvr>
                                    </p:animEffect>
                                  </p:childTnLst>
                                </p:cTn>
                              </p:par>
                              <p:par>
                                <p:cTn id="340" presetID="53" presetClass="entr" presetSubtype="16" fill="hold" grpId="0" nodeType="withEffect">
                                  <p:stCondLst>
                                    <p:cond delay="750"/>
                                  </p:stCondLst>
                                  <p:childTnLst>
                                    <p:set>
                                      <p:cBhvr>
                                        <p:cTn id="341" dur="1" fill="hold">
                                          <p:stCondLst>
                                            <p:cond delay="0"/>
                                          </p:stCondLst>
                                        </p:cTn>
                                        <p:tgtEl>
                                          <p:spTgt spid="61"/>
                                        </p:tgtEl>
                                        <p:attrNameLst>
                                          <p:attrName>style.visibility</p:attrName>
                                        </p:attrNameLst>
                                      </p:cBhvr>
                                      <p:to>
                                        <p:strVal val="visible"/>
                                      </p:to>
                                    </p:set>
                                    <p:anim calcmode="lin" valueType="num">
                                      <p:cBhvr>
                                        <p:cTn id="342" dur="750" fill="hold"/>
                                        <p:tgtEl>
                                          <p:spTgt spid="61"/>
                                        </p:tgtEl>
                                        <p:attrNameLst>
                                          <p:attrName>ppt_w</p:attrName>
                                        </p:attrNameLst>
                                      </p:cBhvr>
                                      <p:tavLst>
                                        <p:tav tm="0">
                                          <p:val>
                                            <p:fltVal val="0"/>
                                          </p:val>
                                        </p:tav>
                                        <p:tav tm="100000">
                                          <p:val>
                                            <p:strVal val="#ppt_w"/>
                                          </p:val>
                                        </p:tav>
                                      </p:tavLst>
                                    </p:anim>
                                    <p:anim calcmode="lin" valueType="num">
                                      <p:cBhvr>
                                        <p:cTn id="343" dur="750" fill="hold"/>
                                        <p:tgtEl>
                                          <p:spTgt spid="61"/>
                                        </p:tgtEl>
                                        <p:attrNameLst>
                                          <p:attrName>ppt_h</p:attrName>
                                        </p:attrNameLst>
                                      </p:cBhvr>
                                      <p:tavLst>
                                        <p:tav tm="0">
                                          <p:val>
                                            <p:fltVal val="0"/>
                                          </p:val>
                                        </p:tav>
                                        <p:tav tm="100000">
                                          <p:val>
                                            <p:strVal val="#ppt_h"/>
                                          </p:val>
                                        </p:tav>
                                      </p:tavLst>
                                    </p:anim>
                                    <p:animEffect transition="in" filter="fade">
                                      <p:cBhvr>
                                        <p:cTn id="344" dur="750"/>
                                        <p:tgtEl>
                                          <p:spTgt spid="61"/>
                                        </p:tgtEl>
                                      </p:cBhvr>
                                    </p:animEffect>
                                  </p:childTnLst>
                                </p:cTn>
                              </p:par>
                              <p:par>
                                <p:cTn id="345" presetID="53" presetClass="entr" presetSubtype="16" fill="hold" grpId="0" nodeType="withEffect">
                                  <p:stCondLst>
                                    <p:cond delay="750"/>
                                  </p:stCondLst>
                                  <p:childTnLst>
                                    <p:set>
                                      <p:cBhvr>
                                        <p:cTn id="346" dur="1" fill="hold">
                                          <p:stCondLst>
                                            <p:cond delay="0"/>
                                          </p:stCondLst>
                                        </p:cTn>
                                        <p:tgtEl>
                                          <p:spTgt spid="51"/>
                                        </p:tgtEl>
                                        <p:attrNameLst>
                                          <p:attrName>style.visibility</p:attrName>
                                        </p:attrNameLst>
                                      </p:cBhvr>
                                      <p:to>
                                        <p:strVal val="visible"/>
                                      </p:to>
                                    </p:set>
                                    <p:anim calcmode="lin" valueType="num">
                                      <p:cBhvr>
                                        <p:cTn id="347" dur="750" fill="hold"/>
                                        <p:tgtEl>
                                          <p:spTgt spid="51"/>
                                        </p:tgtEl>
                                        <p:attrNameLst>
                                          <p:attrName>ppt_w</p:attrName>
                                        </p:attrNameLst>
                                      </p:cBhvr>
                                      <p:tavLst>
                                        <p:tav tm="0">
                                          <p:val>
                                            <p:fltVal val="0"/>
                                          </p:val>
                                        </p:tav>
                                        <p:tav tm="100000">
                                          <p:val>
                                            <p:strVal val="#ppt_w"/>
                                          </p:val>
                                        </p:tav>
                                      </p:tavLst>
                                    </p:anim>
                                    <p:anim calcmode="lin" valueType="num">
                                      <p:cBhvr>
                                        <p:cTn id="348" dur="750" fill="hold"/>
                                        <p:tgtEl>
                                          <p:spTgt spid="51"/>
                                        </p:tgtEl>
                                        <p:attrNameLst>
                                          <p:attrName>ppt_h</p:attrName>
                                        </p:attrNameLst>
                                      </p:cBhvr>
                                      <p:tavLst>
                                        <p:tav tm="0">
                                          <p:val>
                                            <p:fltVal val="0"/>
                                          </p:val>
                                        </p:tav>
                                        <p:tav tm="100000">
                                          <p:val>
                                            <p:strVal val="#ppt_h"/>
                                          </p:val>
                                        </p:tav>
                                      </p:tavLst>
                                    </p:anim>
                                    <p:animEffect transition="in" filter="fade">
                                      <p:cBhvr>
                                        <p:cTn id="349" dur="750"/>
                                        <p:tgtEl>
                                          <p:spTgt spid="51"/>
                                        </p:tgtEl>
                                      </p:cBhvr>
                                    </p:animEffect>
                                  </p:childTnLst>
                                </p:cTn>
                              </p:par>
                              <p:par>
                                <p:cTn id="350" presetID="53" presetClass="entr" presetSubtype="16" fill="hold" grpId="0" nodeType="withEffect">
                                  <p:stCondLst>
                                    <p:cond delay="750"/>
                                  </p:stCondLst>
                                  <p:childTnLst>
                                    <p:set>
                                      <p:cBhvr>
                                        <p:cTn id="351" dur="1" fill="hold">
                                          <p:stCondLst>
                                            <p:cond delay="0"/>
                                          </p:stCondLst>
                                        </p:cTn>
                                        <p:tgtEl>
                                          <p:spTgt spid="50"/>
                                        </p:tgtEl>
                                        <p:attrNameLst>
                                          <p:attrName>style.visibility</p:attrName>
                                        </p:attrNameLst>
                                      </p:cBhvr>
                                      <p:to>
                                        <p:strVal val="visible"/>
                                      </p:to>
                                    </p:set>
                                    <p:anim calcmode="lin" valueType="num">
                                      <p:cBhvr>
                                        <p:cTn id="352" dur="750" fill="hold"/>
                                        <p:tgtEl>
                                          <p:spTgt spid="50"/>
                                        </p:tgtEl>
                                        <p:attrNameLst>
                                          <p:attrName>ppt_w</p:attrName>
                                        </p:attrNameLst>
                                      </p:cBhvr>
                                      <p:tavLst>
                                        <p:tav tm="0">
                                          <p:val>
                                            <p:fltVal val="0"/>
                                          </p:val>
                                        </p:tav>
                                        <p:tav tm="100000">
                                          <p:val>
                                            <p:strVal val="#ppt_w"/>
                                          </p:val>
                                        </p:tav>
                                      </p:tavLst>
                                    </p:anim>
                                    <p:anim calcmode="lin" valueType="num">
                                      <p:cBhvr>
                                        <p:cTn id="353" dur="750" fill="hold"/>
                                        <p:tgtEl>
                                          <p:spTgt spid="50"/>
                                        </p:tgtEl>
                                        <p:attrNameLst>
                                          <p:attrName>ppt_h</p:attrName>
                                        </p:attrNameLst>
                                      </p:cBhvr>
                                      <p:tavLst>
                                        <p:tav tm="0">
                                          <p:val>
                                            <p:fltVal val="0"/>
                                          </p:val>
                                        </p:tav>
                                        <p:tav tm="100000">
                                          <p:val>
                                            <p:strVal val="#ppt_h"/>
                                          </p:val>
                                        </p:tav>
                                      </p:tavLst>
                                    </p:anim>
                                    <p:animEffect transition="in" filter="fade">
                                      <p:cBhvr>
                                        <p:cTn id="354" dur="750"/>
                                        <p:tgtEl>
                                          <p:spTgt spid="50"/>
                                        </p:tgtEl>
                                      </p:cBhvr>
                                    </p:animEffect>
                                  </p:childTnLst>
                                </p:cTn>
                              </p:par>
                              <p:par>
                                <p:cTn id="355" presetID="53" presetClass="entr" presetSubtype="16" fill="hold" grpId="0" nodeType="withEffect">
                                  <p:stCondLst>
                                    <p:cond delay="750"/>
                                  </p:stCondLst>
                                  <p:childTnLst>
                                    <p:set>
                                      <p:cBhvr>
                                        <p:cTn id="356" dur="1" fill="hold">
                                          <p:stCondLst>
                                            <p:cond delay="0"/>
                                          </p:stCondLst>
                                        </p:cTn>
                                        <p:tgtEl>
                                          <p:spTgt spid="56"/>
                                        </p:tgtEl>
                                        <p:attrNameLst>
                                          <p:attrName>style.visibility</p:attrName>
                                        </p:attrNameLst>
                                      </p:cBhvr>
                                      <p:to>
                                        <p:strVal val="visible"/>
                                      </p:to>
                                    </p:set>
                                    <p:anim calcmode="lin" valueType="num">
                                      <p:cBhvr>
                                        <p:cTn id="357" dur="750" fill="hold"/>
                                        <p:tgtEl>
                                          <p:spTgt spid="56"/>
                                        </p:tgtEl>
                                        <p:attrNameLst>
                                          <p:attrName>ppt_w</p:attrName>
                                        </p:attrNameLst>
                                      </p:cBhvr>
                                      <p:tavLst>
                                        <p:tav tm="0">
                                          <p:val>
                                            <p:fltVal val="0"/>
                                          </p:val>
                                        </p:tav>
                                        <p:tav tm="100000">
                                          <p:val>
                                            <p:strVal val="#ppt_w"/>
                                          </p:val>
                                        </p:tav>
                                      </p:tavLst>
                                    </p:anim>
                                    <p:anim calcmode="lin" valueType="num">
                                      <p:cBhvr>
                                        <p:cTn id="358" dur="750" fill="hold"/>
                                        <p:tgtEl>
                                          <p:spTgt spid="56"/>
                                        </p:tgtEl>
                                        <p:attrNameLst>
                                          <p:attrName>ppt_h</p:attrName>
                                        </p:attrNameLst>
                                      </p:cBhvr>
                                      <p:tavLst>
                                        <p:tav tm="0">
                                          <p:val>
                                            <p:fltVal val="0"/>
                                          </p:val>
                                        </p:tav>
                                        <p:tav tm="100000">
                                          <p:val>
                                            <p:strVal val="#ppt_h"/>
                                          </p:val>
                                        </p:tav>
                                      </p:tavLst>
                                    </p:anim>
                                    <p:animEffect transition="in" filter="fade">
                                      <p:cBhvr>
                                        <p:cTn id="359" dur="750"/>
                                        <p:tgtEl>
                                          <p:spTgt spid="56"/>
                                        </p:tgtEl>
                                      </p:cBhvr>
                                    </p:animEffect>
                                  </p:childTnLst>
                                </p:cTn>
                              </p:par>
                              <p:par>
                                <p:cTn id="360" presetID="53" presetClass="entr" presetSubtype="16" fill="hold" grpId="0" nodeType="withEffect">
                                  <p:stCondLst>
                                    <p:cond delay="750"/>
                                  </p:stCondLst>
                                  <p:childTnLst>
                                    <p:set>
                                      <p:cBhvr>
                                        <p:cTn id="361" dur="1" fill="hold">
                                          <p:stCondLst>
                                            <p:cond delay="0"/>
                                          </p:stCondLst>
                                        </p:cTn>
                                        <p:tgtEl>
                                          <p:spTgt spid="57"/>
                                        </p:tgtEl>
                                        <p:attrNameLst>
                                          <p:attrName>style.visibility</p:attrName>
                                        </p:attrNameLst>
                                      </p:cBhvr>
                                      <p:to>
                                        <p:strVal val="visible"/>
                                      </p:to>
                                    </p:set>
                                    <p:anim calcmode="lin" valueType="num">
                                      <p:cBhvr>
                                        <p:cTn id="362" dur="750" fill="hold"/>
                                        <p:tgtEl>
                                          <p:spTgt spid="57"/>
                                        </p:tgtEl>
                                        <p:attrNameLst>
                                          <p:attrName>ppt_w</p:attrName>
                                        </p:attrNameLst>
                                      </p:cBhvr>
                                      <p:tavLst>
                                        <p:tav tm="0">
                                          <p:val>
                                            <p:fltVal val="0"/>
                                          </p:val>
                                        </p:tav>
                                        <p:tav tm="100000">
                                          <p:val>
                                            <p:strVal val="#ppt_w"/>
                                          </p:val>
                                        </p:tav>
                                      </p:tavLst>
                                    </p:anim>
                                    <p:anim calcmode="lin" valueType="num">
                                      <p:cBhvr>
                                        <p:cTn id="363" dur="750" fill="hold"/>
                                        <p:tgtEl>
                                          <p:spTgt spid="57"/>
                                        </p:tgtEl>
                                        <p:attrNameLst>
                                          <p:attrName>ppt_h</p:attrName>
                                        </p:attrNameLst>
                                      </p:cBhvr>
                                      <p:tavLst>
                                        <p:tav tm="0">
                                          <p:val>
                                            <p:fltVal val="0"/>
                                          </p:val>
                                        </p:tav>
                                        <p:tav tm="100000">
                                          <p:val>
                                            <p:strVal val="#ppt_h"/>
                                          </p:val>
                                        </p:tav>
                                      </p:tavLst>
                                    </p:anim>
                                    <p:animEffect transition="in" filter="fade">
                                      <p:cBhvr>
                                        <p:cTn id="364" dur="750"/>
                                        <p:tgtEl>
                                          <p:spTgt spid="57"/>
                                        </p:tgtEl>
                                      </p:cBhvr>
                                    </p:animEffect>
                                  </p:childTnLst>
                                </p:cTn>
                              </p:par>
                              <p:par>
                                <p:cTn id="365" presetID="53" presetClass="entr" presetSubtype="16" fill="hold" grpId="0" nodeType="withEffect">
                                  <p:stCondLst>
                                    <p:cond delay="750"/>
                                  </p:stCondLst>
                                  <p:childTnLst>
                                    <p:set>
                                      <p:cBhvr>
                                        <p:cTn id="366" dur="1" fill="hold">
                                          <p:stCondLst>
                                            <p:cond delay="0"/>
                                          </p:stCondLst>
                                        </p:cTn>
                                        <p:tgtEl>
                                          <p:spTgt spid="53"/>
                                        </p:tgtEl>
                                        <p:attrNameLst>
                                          <p:attrName>style.visibility</p:attrName>
                                        </p:attrNameLst>
                                      </p:cBhvr>
                                      <p:to>
                                        <p:strVal val="visible"/>
                                      </p:to>
                                    </p:set>
                                    <p:anim calcmode="lin" valueType="num">
                                      <p:cBhvr>
                                        <p:cTn id="367" dur="750" fill="hold"/>
                                        <p:tgtEl>
                                          <p:spTgt spid="53"/>
                                        </p:tgtEl>
                                        <p:attrNameLst>
                                          <p:attrName>ppt_w</p:attrName>
                                        </p:attrNameLst>
                                      </p:cBhvr>
                                      <p:tavLst>
                                        <p:tav tm="0">
                                          <p:val>
                                            <p:fltVal val="0"/>
                                          </p:val>
                                        </p:tav>
                                        <p:tav tm="100000">
                                          <p:val>
                                            <p:strVal val="#ppt_w"/>
                                          </p:val>
                                        </p:tav>
                                      </p:tavLst>
                                    </p:anim>
                                    <p:anim calcmode="lin" valueType="num">
                                      <p:cBhvr>
                                        <p:cTn id="368" dur="750" fill="hold"/>
                                        <p:tgtEl>
                                          <p:spTgt spid="53"/>
                                        </p:tgtEl>
                                        <p:attrNameLst>
                                          <p:attrName>ppt_h</p:attrName>
                                        </p:attrNameLst>
                                      </p:cBhvr>
                                      <p:tavLst>
                                        <p:tav tm="0">
                                          <p:val>
                                            <p:fltVal val="0"/>
                                          </p:val>
                                        </p:tav>
                                        <p:tav tm="100000">
                                          <p:val>
                                            <p:strVal val="#ppt_h"/>
                                          </p:val>
                                        </p:tav>
                                      </p:tavLst>
                                    </p:anim>
                                    <p:animEffect transition="in" filter="fade">
                                      <p:cBhvr>
                                        <p:cTn id="369" dur="750"/>
                                        <p:tgtEl>
                                          <p:spTgt spid="53"/>
                                        </p:tgtEl>
                                      </p:cBhvr>
                                    </p:animEffect>
                                  </p:childTnLst>
                                </p:cTn>
                              </p:par>
                              <p:par>
                                <p:cTn id="370" presetID="53" presetClass="entr" presetSubtype="16" fill="hold" grpId="0" nodeType="withEffect">
                                  <p:stCondLst>
                                    <p:cond delay="750"/>
                                  </p:stCondLst>
                                  <p:childTnLst>
                                    <p:set>
                                      <p:cBhvr>
                                        <p:cTn id="371" dur="1" fill="hold">
                                          <p:stCondLst>
                                            <p:cond delay="0"/>
                                          </p:stCondLst>
                                        </p:cTn>
                                        <p:tgtEl>
                                          <p:spTgt spid="64"/>
                                        </p:tgtEl>
                                        <p:attrNameLst>
                                          <p:attrName>style.visibility</p:attrName>
                                        </p:attrNameLst>
                                      </p:cBhvr>
                                      <p:to>
                                        <p:strVal val="visible"/>
                                      </p:to>
                                    </p:set>
                                    <p:anim calcmode="lin" valueType="num">
                                      <p:cBhvr>
                                        <p:cTn id="372" dur="750" fill="hold"/>
                                        <p:tgtEl>
                                          <p:spTgt spid="64"/>
                                        </p:tgtEl>
                                        <p:attrNameLst>
                                          <p:attrName>ppt_w</p:attrName>
                                        </p:attrNameLst>
                                      </p:cBhvr>
                                      <p:tavLst>
                                        <p:tav tm="0">
                                          <p:val>
                                            <p:fltVal val="0"/>
                                          </p:val>
                                        </p:tav>
                                        <p:tav tm="100000">
                                          <p:val>
                                            <p:strVal val="#ppt_w"/>
                                          </p:val>
                                        </p:tav>
                                      </p:tavLst>
                                    </p:anim>
                                    <p:anim calcmode="lin" valueType="num">
                                      <p:cBhvr>
                                        <p:cTn id="373" dur="750" fill="hold"/>
                                        <p:tgtEl>
                                          <p:spTgt spid="64"/>
                                        </p:tgtEl>
                                        <p:attrNameLst>
                                          <p:attrName>ppt_h</p:attrName>
                                        </p:attrNameLst>
                                      </p:cBhvr>
                                      <p:tavLst>
                                        <p:tav tm="0">
                                          <p:val>
                                            <p:fltVal val="0"/>
                                          </p:val>
                                        </p:tav>
                                        <p:tav tm="100000">
                                          <p:val>
                                            <p:strVal val="#ppt_h"/>
                                          </p:val>
                                        </p:tav>
                                      </p:tavLst>
                                    </p:anim>
                                    <p:animEffect transition="in" filter="fade">
                                      <p:cBhvr>
                                        <p:cTn id="374" dur="750"/>
                                        <p:tgtEl>
                                          <p:spTgt spid="64"/>
                                        </p:tgtEl>
                                      </p:cBhvr>
                                    </p:animEffect>
                                  </p:childTnLst>
                                </p:cTn>
                              </p:par>
                              <p:par>
                                <p:cTn id="375" presetID="53" presetClass="entr" presetSubtype="16" fill="hold" grpId="0" nodeType="withEffect">
                                  <p:stCondLst>
                                    <p:cond delay="750"/>
                                  </p:stCondLst>
                                  <p:childTnLst>
                                    <p:set>
                                      <p:cBhvr>
                                        <p:cTn id="376" dur="1" fill="hold">
                                          <p:stCondLst>
                                            <p:cond delay="0"/>
                                          </p:stCondLst>
                                        </p:cTn>
                                        <p:tgtEl>
                                          <p:spTgt spid="65"/>
                                        </p:tgtEl>
                                        <p:attrNameLst>
                                          <p:attrName>style.visibility</p:attrName>
                                        </p:attrNameLst>
                                      </p:cBhvr>
                                      <p:to>
                                        <p:strVal val="visible"/>
                                      </p:to>
                                    </p:set>
                                    <p:anim calcmode="lin" valueType="num">
                                      <p:cBhvr>
                                        <p:cTn id="377" dur="750" fill="hold"/>
                                        <p:tgtEl>
                                          <p:spTgt spid="65"/>
                                        </p:tgtEl>
                                        <p:attrNameLst>
                                          <p:attrName>ppt_w</p:attrName>
                                        </p:attrNameLst>
                                      </p:cBhvr>
                                      <p:tavLst>
                                        <p:tav tm="0">
                                          <p:val>
                                            <p:fltVal val="0"/>
                                          </p:val>
                                        </p:tav>
                                        <p:tav tm="100000">
                                          <p:val>
                                            <p:strVal val="#ppt_w"/>
                                          </p:val>
                                        </p:tav>
                                      </p:tavLst>
                                    </p:anim>
                                    <p:anim calcmode="lin" valueType="num">
                                      <p:cBhvr>
                                        <p:cTn id="378" dur="750" fill="hold"/>
                                        <p:tgtEl>
                                          <p:spTgt spid="65"/>
                                        </p:tgtEl>
                                        <p:attrNameLst>
                                          <p:attrName>ppt_h</p:attrName>
                                        </p:attrNameLst>
                                      </p:cBhvr>
                                      <p:tavLst>
                                        <p:tav tm="0">
                                          <p:val>
                                            <p:fltVal val="0"/>
                                          </p:val>
                                        </p:tav>
                                        <p:tav tm="100000">
                                          <p:val>
                                            <p:strVal val="#ppt_h"/>
                                          </p:val>
                                        </p:tav>
                                      </p:tavLst>
                                    </p:anim>
                                    <p:animEffect transition="in" filter="fade">
                                      <p:cBhvr>
                                        <p:cTn id="379" dur="750"/>
                                        <p:tgtEl>
                                          <p:spTgt spid="65"/>
                                        </p:tgtEl>
                                      </p:cBhvr>
                                    </p:animEffect>
                                  </p:childTnLst>
                                </p:cTn>
                              </p:par>
                              <p:par>
                                <p:cTn id="380" presetID="53" presetClass="entr" presetSubtype="16" fill="hold" nodeType="withEffect">
                                  <p:stCondLst>
                                    <p:cond delay="1250"/>
                                  </p:stCondLst>
                                  <p:childTnLst>
                                    <p:set>
                                      <p:cBhvr>
                                        <p:cTn id="381" dur="1" fill="hold">
                                          <p:stCondLst>
                                            <p:cond delay="0"/>
                                          </p:stCondLst>
                                        </p:cTn>
                                        <p:tgtEl>
                                          <p:spTgt spid="67"/>
                                        </p:tgtEl>
                                        <p:attrNameLst>
                                          <p:attrName>style.visibility</p:attrName>
                                        </p:attrNameLst>
                                      </p:cBhvr>
                                      <p:to>
                                        <p:strVal val="visible"/>
                                      </p:to>
                                    </p:set>
                                    <p:anim calcmode="lin" valueType="num">
                                      <p:cBhvr>
                                        <p:cTn id="382" dur="750" fill="hold"/>
                                        <p:tgtEl>
                                          <p:spTgt spid="67"/>
                                        </p:tgtEl>
                                        <p:attrNameLst>
                                          <p:attrName>ppt_w</p:attrName>
                                        </p:attrNameLst>
                                      </p:cBhvr>
                                      <p:tavLst>
                                        <p:tav tm="0">
                                          <p:val>
                                            <p:fltVal val="0"/>
                                          </p:val>
                                        </p:tav>
                                        <p:tav tm="100000">
                                          <p:val>
                                            <p:strVal val="#ppt_w"/>
                                          </p:val>
                                        </p:tav>
                                      </p:tavLst>
                                    </p:anim>
                                    <p:anim calcmode="lin" valueType="num">
                                      <p:cBhvr>
                                        <p:cTn id="383" dur="750" fill="hold"/>
                                        <p:tgtEl>
                                          <p:spTgt spid="67"/>
                                        </p:tgtEl>
                                        <p:attrNameLst>
                                          <p:attrName>ppt_h</p:attrName>
                                        </p:attrNameLst>
                                      </p:cBhvr>
                                      <p:tavLst>
                                        <p:tav tm="0">
                                          <p:val>
                                            <p:fltVal val="0"/>
                                          </p:val>
                                        </p:tav>
                                        <p:tav tm="100000">
                                          <p:val>
                                            <p:strVal val="#ppt_h"/>
                                          </p:val>
                                        </p:tav>
                                      </p:tavLst>
                                    </p:anim>
                                    <p:animEffect transition="in" filter="fade">
                                      <p:cBhvr>
                                        <p:cTn id="384" dur="750"/>
                                        <p:tgtEl>
                                          <p:spTgt spid="67"/>
                                        </p:tgtEl>
                                      </p:cBhvr>
                                    </p:animEffect>
                                  </p:childTnLst>
                                </p:cTn>
                              </p:par>
                              <p:par>
                                <p:cTn id="385" presetID="10" presetClass="entr" presetSubtype="0" fill="hold" grpId="0" nodeType="withEffect">
                                  <p:stCondLst>
                                    <p:cond delay="500"/>
                                  </p:stCondLst>
                                  <p:childTnLst>
                                    <p:set>
                                      <p:cBhvr>
                                        <p:cTn id="386" dur="1" fill="hold">
                                          <p:stCondLst>
                                            <p:cond delay="0"/>
                                          </p:stCondLst>
                                        </p:cTn>
                                        <p:tgtEl>
                                          <p:spTgt spid="77"/>
                                        </p:tgtEl>
                                        <p:attrNameLst>
                                          <p:attrName>style.visibility</p:attrName>
                                        </p:attrNameLst>
                                      </p:cBhvr>
                                      <p:to>
                                        <p:strVal val="visible"/>
                                      </p:to>
                                    </p:set>
                                    <p:animEffect transition="in" filter="fade">
                                      <p:cBhvr>
                                        <p:cTn id="387" dur="500"/>
                                        <p:tgtEl>
                                          <p:spTgt spid="77"/>
                                        </p:tgtEl>
                                      </p:cBhvr>
                                    </p:animEffect>
                                  </p:childTnLst>
                                </p:cTn>
                              </p:par>
                              <p:par>
                                <p:cTn id="388" presetID="63" presetClass="path" presetSubtype="0" decel="50000" fill="hold" grpId="1" nodeType="withEffect">
                                  <p:stCondLst>
                                    <p:cond delay="500"/>
                                  </p:stCondLst>
                                  <p:childTnLst>
                                    <p:animMotion origin="layout" path="M 0.01524 -1.85185E-6 L -0.10885 -1.85185E-6 " pathEditMode="relative" rAng="0" ptsTypes="AA">
                                      <p:cBhvr>
                                        <p:cTn id="389" dur="750" spd="-100000" fill="hold"/>
                                        <p:tgtEl>
                                          <p:spTgt spid="77"/>
                                        </p:tgtEl>
                                        <p:attrNameLst>
                                          <p:attrName>ppt_x</p:attrName>
                                          <p:attrName>ppt_y</p:attrName>
                                        </p:attrNameLst>
                                      </p:cBhvr>
                                      <p:rCtr x="-6211" y="0"/>
                                    </p:animMotion>
                                  </p:childTnLst>
                                </p:cTn>
                              </p:par>
                              <p:par>
                                <p:cTn id="390" presetID="35" presetClass="path" presetSubtype="0" accel="50000" decel="50000" fill="hold" grpId="2" nodeType="withEffect">
                                  <p:stCondLst>
                                    <p:cond delay="1250"/>
                                  </p:stCondLst>
                                  <p:childTnLst>
                                    <p:animMotion origin="layout" path="M 0.01602 -1.85185E-6 L -2.29167E-6 -1.85185E-6 " pathEditMode="relative" rAng="0" ptsTypes="AA">
                                      <p:cBhvr>
                                        <p:cTn id="391" dur="750" fill="hold"/>
                                        <p:tgtEl>
                                          <p:spTgt spid="77"/>
                                        </p:tgtEl>
                                        <p:attrNameLst>
                                          <p:attrName>ppt_x</p:attrName>
                                          <p:attrName>ppt_y</p:attrName>
                                        </p:attrNameLst>
                                      </p:cBhvr>
                                      <p:rCtr x="-807" y="0"/>
                                    </p:animMotion>
                                  </p:childTnLst>
                                </p:cTn>
                              </p:par>
                              <p:par>
                                <p:cTn id="392" presetID="10" presetClass="entr" presetSubtype="0" fill="hold" grpId="0" nodeType="withEffect">
                                  <p:stCondLst>
                                    <p:cond delay="500"/>
                                  </p:stCondLst>
                                  <p:childTnLst>
                                    <p:set>
                                      <p:cBhvr>
                                        <p:cTn id="393" dur="1" fill="hold">
                                          <p:stCondLst>
                                            <p:cond delay="0"/>
                                          </p:stCondLst>
                                        </p:cTn>
                                        <p:tgtEl>
                                          <p:spTgt spid="79"/>
                                        </p:tgtEl>
                                        <p:attrNameLst>
                                          <p:attrName>style.visibility</p:attrName>
                                        </p:attrNameLst>
                                      </p:cBhvr>
                                      <p:to>
                                        <p:strVal val="visible"/>
                                      </p:to>
                                    </p:set>
                                    <p:animEffect transition="in" filter="fade">
                                      <p:cBhvr>
                                        <p:cTn id="394" dur="500"/>
                                        <p:tgtEl>
                                          <p:spTgt spid="79"/>
                                        </p:tgtEl>
                                      </p:cBhvr>
                                    </p:animEffect>
                                  </p:childTnLst>
                                </p:cTn>
                              </p:par>
                              <p:par>
                                <p:cTn id="395" presetID="64" presetClass="path" presetSubtype="0" decel="30000" fill="hold" grpId="1" nodeType="withEffect">
                                  <p:stCondLst>
                                    <p:cond delay="500"/>
                                  </p:stCondLst>
                                  <p:childTnLst>
                                    <p:animMotion origin="layout" path="M -1.04167E-6 0.03889 L -1.04167E-6 -0.14815 " pathEditMode="relative" rAng="0" ptsTypes="AA">
                                      <p:cBhvr>
                                        <p:cTn id="396" dur="750" spd="-100000" fill="hold"/>
                                        <p:tgtEl>
                                          <p:spTgt spid="79"/>
                                        </p:tgtEl>
                                        <p:attrNameLst>
                                          <p:attrName>ppt_x</p:attrName>
                                          <p:attrName>ppt_y</p:attrName>
                                        </p:attrNameLst>
                                      </p:cBhvr>
                                      <p:rCtr x="0" y="-9352"/>
                                    </p:animMotion>
                                  </p:childTnLst>
                                </p:cTn>
                              </p:par>
                              <p:par>
                                <p:cTn id="397" presetID="64" presetClass="path" presetSubtype="0" accel="30000" decel="30000" fill="hold" grpId="2" nodeType="withEffect">
                                  <p:stCondLst>
                                    <p:cond delay="1250"/>
                                  </p:stCondLst>
                                  <p:childTnLst>
                                    <p:animMotion origin="layout" path="M -1.04167E-6 0.03843 L -1.04167E-6 1.11022E-16 " pathEditMode="relative" rAng="0" ptsTypes="AA">
                                      <p:cBhvr>
                                        <p:cTn id="398" dur="750" fill="hold"/>
                                        <p:tgtEl>
                                          <p:spTgt spid="79"/>
                                        </p:tgtEl>
                                        <p:attrNameLst>
                                          <p:attrName>ppt_x</p:attrName>
                                          <p:attrName>ppt_y</p:attrName>
                                        </p:attrNameLst>
                                      </p:cBhvr>
                                      <p:rCtr x="0" y="-1921"/>
                                    </p:animMotion>
                                  </p:childTnLst>
                                </p:cTn>
                              </p:par>
                              <p:par>
                                <p:cTn id="399" presetID="10" presetClass="entr" presetSubtype="0" fill="hold" grpId="0" nodeType="withEffect">
                                  <p:stCondLst>
                                    <p:cond delay="500"/>
                                  </p:stCondLst>
                                  <p:childTnLst>
                                    <p:set>
                                      <p:cBhvr>
                                        <p:cTn id="400" dur="1" fill="hold">
                                          <p:stCondLst>
                                            <p:cond delay="0"/>
                                          </p:stCondLst>
                                        </p:cTn>
                                        <p:tgtEl>
                                          <p:spTgt spid="78"/>
                                        </p:tgtEl>
                                        <p:attrNameLst>
                                          <p:attrName>style.visibility</p:attrName>
                                        </p:attrNameLst>
                                      </p:cBhvr>
                                      <p:to>
                                        <p:strVal val="visible"/>
                                      </p:to>
                                    </p:set>
                                    <p:animEffect transition="in" filter="fade">
                                      <p:cBhvr>
                                        <p:cTn id="401" dur="500"/>
                                        <p:tgtEl>
                                          <p:spTgt spid="78"/>
                                        </p:tgtEl>
                                      </p:cBhvr>
                                    </p:animEffect>
                                  </p:childTnLst>
                                </p:cTn>
                              </p:par>
                              <p:par>
                                <p:cTn id="402" presetID="42" presetClass="path" presetSubtype="0" decel="30000" fill="hold" grpId="1" nodeType="withEffect">
                                  <p:stCondLst>
                                    <p:cond delay="500"/>
                                  </p:stCondLst>
                                  <p:childTnLst>
                                    <p:animMotion origin="layout" path="M -1.66667E-6 -0.03982 L -1.66667E-6 0.14815 " pathEditMode="relative" rAng="0" ptsTypes="AA">
                                      <p:cBhvr>
                                        <p:cTn id="403" dur="750" spd="-100000" fill="hold"/>
                                        <p:tgtEl>
                                          <p:spTgt spid="78"/>
                                        </p:tgtEl>
                                        <p:attrNameLst>
                                          <p:attrName>ppt_x</p:attrName>
                                          <p:attrName>ppt_y</p:attrName>
                                        </p:attrNameLst>
                                      </p:cBhvr>
                                      <p:rCtr x="0" y="9398"/>
                                    </p:animMotion>
                                  </p:childTnLst>
                                </p:cTn>
                              </p:par>
                              <p:par>
                                <p:cTn id="404" presetID="42" presetClass="path" presetSubtype="0" accel="30000" decel="30000" fill="hold" grpId="2" nodeType="withEffect">
                                  <p:stCondLst>
                                    <p:cond delay="1250"/>
                                  </p:stCondLst>
                                  <p:childTnLst>
                                    <p:animMotion origin="layout" path="M -1.66667E-6 -0.03982 L -1.66667E-6 2.22222E-6 " pathEditMode="relative" rAng="0" ptsTypes="AA">
                                      <p:cBhvr>
                                        <p:cTn id="405" dur="750" fill="hold"/>
                                        <p:tgtEl>
                                          <p:spTgt spid="78"/>
                                        </p:tgtEl>
                                        <p:attrNameLst>
                                          <p:attrName>ppt_x</p:attrName>
                                          <p:attrName>ppt_y</p:attrName>
                                        </p:attrNameLst>
                                      </p:cBhvr>
                                      <p:rCtr x="0" y="1991"/>
                                    </p:animMotion>
                                  </p:childTnLst>
                                </p:cTn>
                              </p:par>
                              <p:par>
                                <p:cTn id="406" presetID="10" presetClass="entr" presetSubtype="0" fill="hold" grpId="0" nodeType="withEffect">
                                  <p:stCondLst>
                                    <p:cond delay="500"/>
                                  </p:stCondLst>
                                  <p:childTnLst>
                                    <p:set>
                                      <p:cBhvr>
                                        <p:cTn id="407" dur="1" fill="hold">
                                          <p:stCondLst>
                                            <p:cond delay="0"/>
                                          </p:stCondLst>
                                        </p:cTn>
                                        <p:tgtEl>
                                          <p:spTgt spid="80"/>
                                        </p:tgtEl>
                                        <p:attrNameLst>
                                          <p:attrName>style.visibility</p:attrName>
                                        </p:attrNameLst>
                                      </p:cBhvr>
                                      <p:to>
                                        <p:strVal val="visible"/>
                                      </p:to>
                                    </p:set>
                                    <p:animEffect transition="in" filter="fade">
                                      <p:cBhvr>
                                        <p:cTn id="408" dur="500"/>
                                        <p:tgtEl>
                                          <p:spTgt spid="80"/>
                                        </p:tgtEl>
                                      </p:cBhvr>
                                    </p:animEffect>
                                  </p:childTnLst>
                                </p:cTn>
                              </p:par>
                              <p:par>
                                <p:cTn id="409" presetID="63" presetClass="path" presetSubtype="0" decel="50000" fill="hold" grpId="1" nodeType="withEffect">
                                  <p:stCondLst>
                                    <p:cond delay="500"/>
                                  </p:stCondLst>
                                  <p:childTnLst>
                                    <p:animMotion origin="layout" path="M -0.02773 -4.07407E-6 L 0.11081 -4.07407E-6 " pathEditMode="relative" rAng="0" ptsTypes="AA">
                                      <p:cBhvr>
                                        <p:cTn id="410" dur="750" spd="-100000" fill="hold"/>
                                        <p:tgtEl>
                                          <p:spTgt spid="80"/>
                                        </p:tgtEl>
                                        <p:attrNameLst>
                                          <p:attrName>ppt_x</p:attrName>
                                          <p:attrName>ppt_y</p:attrName>
                                        </p:attrNameLst>
                                      </p:cBhvr>
                                      <p:rCtr x="6927" y="0"/>
                                    </p:animMotion>
                                  </p:childTnLst>
                                </p:cTn>
                              </p:par>
                              <p:par>
                                <p:cTn id="411" presetID="35" presetClass="path" presetSubtype="0" accel="50000" decel="50000" fill="hold" grpId="2" nodeType="withEffect">
                                  <p:stCondLst>
                                    <p:cond delay="1250"/>
                                  </p:stCondLst>
                                  <p:childTnLst>
                                    <p:animMotion origin="layout" path="M -0.02799 -4.07407E-6 L -2.5E-6 -4.07407E-6 " pathEditMode="relative" rAng="0" ptsTypes="AA">
                                      <p:cBhvr>
                                        <p:cTn id="412" dur="750" fill="hold"/>
                                        <p:tgtEl>
                                          <p:spTgt spid="80"/>
                                        </p:tgtEl>
                                        <p:attrNameLst>
                                          <p:attrName>ppt_x</p:attrName>
                                          <p:attrName>ppt_y</p:attrName>
                                        </p:attrNameLst>
                                      </p:cBhvr>
                                      <p:rCtr x="1393" y="0"/>
                                    </p:animMotion>
                                  </p:childTnLst>
                                </p:cTn>
                              </p:par>
                              <p:par>
                                <p:cTn id="413" presetID="10" presetClass="entr" presetSubtype="0" fill="hold" grpId="0" nodeType="withEffect">
                                  <p:stCondLst>
                                    <p:cond delay="1500"/>
                                  </p:stCondLst>
                                  <p:childTnLst>
                                    <p:set>
                                      <p:cBhvr>
                                        <p:cTn id="414" dur="1" fill="hold">
                                          <p:stCondLst>
                                            <p:cond delay="0"/>
                                          </p:stCondLst>
                                        </p:cTn>
                                        <p:tgtEl>
                                          <p:spTgt spid="82"/>
                                        </p:tgtEl>
                                        <p:attrNameLst>
                                          <p:attrName>style.visibility</p:attrName>
                                        </p:attrNameLst>
                                      </p:cBhvr>
                                      <p:to>
                                        <p:strVal val="visible"/>
                                      </p:to>
                                    </p:set>
                                    <p:animEffect transition="in" filter="fade">
                                      <p:cBhvr>
                                        <p:cTn id="415" dur="750"/>
                                        <p:tgtEl>
                                          <p:spTgt spid="82"/>
                                        </p:tgtEl>
                                      </p:cBhvr>
                                    </p:animEffect>
                                  </p:childTnLst>
                                </p:cTn>
                              </p:par>
                              <p:par>
                                <p:cTn id="416" presetID="10" presetClass="entr" presetSubtype="0" fill="hold" grpId="0" nodeType="withEffect">
                                  <p:stCondLst>
                                    <p:cond delay="1500"/>
                                  </p:stCondLst>
                                  <p:childTnLst>
                                    <p:set>
                                      <p:cBhvr>
                                        <p:cTn id="417" dur="1" fill="hold">
                                          <p:stCondLst>
                                            <p:cond delay="0"/>
                                          </p:stCondLst>
                                        </p:cTn>
                                        <p:tgtEl>
                                          <p:spTgt spid="84"/>
                                        </p:tgtEl>
                                        <p:attrNameLst>
                                          <p:attrName>style.visibility</p:attrName>
                                        </p:attrNameLst>
                                      </p:cBhvr>
                                      <p:to>
                                        <p:strVal val="visible"/>
                                      </p:to>
                                    </p:set>
                                    <p:animEffect transition="in" filter="fade">
                                      <p:cBhvr>
                                        <p:cTn id="418" dur="750"/>
                                        <p:tgtEl>
                                          <p:spTgt spid="84"/>
                                        </p:tgtEl>
                                      </p:cBhvr>
                                    </p:animEffect>
                                  </p:childTnLst>
                                </p:cTn>
                              </p:par>
                              <p:par>
                                <p:cTn id="419" presetID="10" presetClass="entr" presetSubtype="0" fill="hold" grpId="0" nodeType="withEffect">
                                  <p:stCondLst>
                                    <p:cond delay="1500"/>
                                  </p:stCondLst>
                                  <p:childTnLst>
                                    <p:set>
                                      <p:cBhvr>
                                        <p:cTn id="420" dur="1" fill="hold">
                                          <p:stCondLst>
                                            <p:cond delay="0"/>
                                          </p:stCondLst>
                                        </p:cTn>
                                        <p:tgtEl>
                                          <p:spTgt spid="83"/>
                                        </p:tgtEl>
                                        <p:attrNameLst>
                                          <p:attrName>style.visibility</p:attrName>
                                        </p:attrNameLst>
                                      </p:cBhvr>
                                      <p:to>
                                        <p:strVal val="visible"/>
                                      </p:to>
                                    </p:set>
                                    <p:animEffect transition="in" filter="fade">
                                      <p:cBhvr>
                                        <p:cTn id="421" dur="750"/>
                                        <p:tgtEl>
                                          <p:spTgt spid="83"/>
                                        </p:tgtEl>
                                      </p:cBhvr>
                                    </p:animEffect>
                                  </p:childTnLst>
                                </p:cTn>
                              </p:par>
                              <p:par>
                                <p:cTn id="422" presetID="10" presetClass="entr" presetSubtype="0" fill="hold" grpId="0" nodeType="withEffect">
                                  <p:stCondLst>
                                    <p:cond delay="1500"/>
                                  </p:stCondLst>
                                  <p:childTnLst>
                                    <p:set>
                                      <p:cBhvr>
                                        <p:cTn id="423" dur="1" fill="hold">
                                          <p:stCondLst>
                                            <p:cond delay="0"/>
                                          </p:stCondLst>
                                        </p:cTn>
                                        <p:tgtEl>
                                          <p:spTgt spid="81"/>
                                        </p:tgtEl>
                                        <p:attrNameLst>
                                          <p:attrName>style.visibility</p:attrName>
                                        </p:attrNameLst>
                                      </p:cBhvr>
                                      <p:to>
                                        <p:strVal val="visible"/>
                                      </p:to>
                                    </p:set>
                                    <p:animEffect transition="in" filter="fade">
                                      <p:cBhvr>
                                        <p:cTn id="424" dur="750"/>
                                        <p:tgtEl>
                                          <p:spTgt spid="81"/>
                                        </p:tgtEl>
                                      </p:cBhvr>
                                    </p:animEffect>
                                  </p:childTnLst>
                                </p:cTn>
                              </p:par>
                              <p:par>
                                <p:cTn id="425" presetID="10" presetClass="entr" presetSubtype="0" fill="hold" grpId="0" nodeType="withEffect">
                                  <p:stCondLst>
                                    <p:cond delay="500"/>
                                  </p:stCondLst>
                                  <p:childTnLst>
                                    <p:set>
                                      <p:cBhvr>
                                        <p:cTn id="426" dur="1" fill="hold">
                                          <p:stCondLst>
                                            <p:cond delay="0"/>
                                          </p:stCondLst>
                                        </p:cTn>
                                        <p:tgtEl>
                                          <p:spTgt spid="86"/>
                                        </p:tgtEl>
                                        <p:attrNameLst>
                                          <p:attrName>style.visibility</p:attrName>
                                        </p:attrNameLst>
                                      </p:cBhvr>
                                      <p:to>
                                        <p:strVal val="visible"/>
                                      </p:to>
                                    </p:set>
                                    <p:animEffect transition="in" filter="fade">
                                      <p:cBhvr>
                                        <p:cTn id="427" dur="500"/>
                                        <p:tgtEl>
                                          <p:spTgt spid="86"/>
                                        </p:tgtEl>
                                      </p:cBhvr>
                                    </p:animEffect>
                                  </p:childTnLst>
                                </p:cTn>
                              </p:par>
                              <p:par>
                                <p:cTn id="428" presetID="64" presetClass="path" presetSubtype="0" decel="30000" fill="hold" grpId="1" nodeType="withEffect">
                                  <p:stCondLst>
                                    <p:cond delay="500"/>
                                  </p:stCondLst>
                                  <p:childTnLst>
                                    <p:animMotion origin="layout" path="M -1.04167E-6 0.03889 L -1.04167E-6 -0.14815 " pathEditMode="relative" rAng="0" ptsTypes="AA">
                                      <p:cBhvr>
                                        <p:cTn id="429" dur="750" spd="-100000" fill="hold"/>
                                        <p:tgtEl>
                                          <p:spTgt spid="86"/>
                                        </p:tgtEl>
                                        <p:attrNameLst>
                                          <p:attrName>ppt_x</p:attrName>
                                          <p:attrName>ppt_y</p:attrName>
                                        </p:attrNameLst>
                                      </p:cBhvr>
                                      <p:rCtr x="0" y="-9352"/>
                                    </p:animMotion>
                                  </p:childTnLst>
                                </p:cTn>
                              </p:par>
                              <p:par>
                                <p:cTn id="430" presetID="64" presetClass="path" presetSubtype="0" accel="30000" decel="30000" fill="hold" grpId="2" nodeType="withEffect">
                                  <p:stCondLst>
                                    <p:cond delay="1250"/>
                                  </p:stCondLst>
                                  <p:childTnLst>
                                    <p:animMotion origin="layout" path="M -1.04167E-6 0.03843 L -1.04167E-6 1.11022E-16 " pathEditMode="relative" rAng="0" ptsTypes="AA">
                                      <p:cBhvr>
                                        <p:cTn id="431" dur="750" fill="hold"/>
                                        <p:tgtEl>
                                          <p:spTgt spid="86"/>
                                        </p:tgtEl>
                                        <p:attrNameLst>
                                          <p:attrName>ppt_x</p:attrName>
                                          <p:attrName>ppt_y</p:attrName>
                                        </p:attrNameLst>
                                      </p:cBhvr>
                                      <p:rCtr x="0" y="-1921"/>
                                    </p:animMotion>
                                  </p:childTnLst>
                                </p:cTn>
                              </p:par>
                              <p:par>
                                <p:cTn id="432" presetID="10" presetClass="entr" presetSubtype="0" fill="hold" grpId="0" nodeType="withEffect">
                                  <p:stCondLst>
                                    <p:cond delay="500"/>
                                  </p:stCondLst>
                                  <p:childTnLst>
                                    <p:set>
                                      <p:cBhvr>
                                        <p:cTn id="433" dur="1" fill="hold">
                                          <p:stCondLst>
                                            <p:cond delay="0"/>
                                          </p:stCondLst>
                                        </p:cTn>
                                        <p:tgtEl>
                                          <p:spTgt spid="87"/>
                                        </p:tgtEl>
                                        <p:attrNameLst>
                                          <p:attrName>style.visibility</p:attrName>
                                        </p:attrNameLst>
                                      </p:cBhvr>
                                      <p:to>
                                        <p:strVal val="visible"/>
                                      </p:to>
                                    </p:set>
                                    <p:animEffect transition="in" filter="fade">
                                      <p:cBhvr>
                                        <p:cTn id="434" dur="500"/>
                                        <p:tgtEl>
                                          <p:spTgt spid="87"/>
                                        </p:tgtEl>
                                      </p:cBhvr>
                                    </p:animEffect>
                                  </p:childTnLst>
                                </p:cTn>
                              </p:par>
                              <p:par>
                                <p:cTn id="435" presetID="64" presetClass="path" presetSubtype="0" decel="30000" fill="hold" grpId="1" nodeType="withEffect">
                                  <p:stCondLst>
                                    <p:cond delay="500"/>
                                  </p:stCondLst>
                                  <p:childTnLst>
                                    <p:animMotion origin="layout" path="M -1.04167E-6 0.03889 L -1.04167E-6 -0.14815 " pathEditMode="relative" rAng="0" ptsTypes="AA">
                                      <p:cBhvr>
                                        <p:cTn id="436" dur="750" spd="-100000" fill="hold"/>
                                        <p:tgtEl>
                                          <p:spTgt spid="87"/>
                                        </p:tgtEl>
                                        <p:attrNameLst>
                                          <p:attrName>ppt_x</p:attrName>
                                          <p:attrName>ppt_y</p:attrName>
                                        </p:attrNameLst>
                                      </p:cBhvr>
                                      <p:rCtr x="0" y="-9352"/>
                                    </p:animMotion>
                                  </p:childTnLst>
                                </p:cTn>
                              </p:par>
                              <p:par>
                                <p:cTn id="437" presetID="64" presetClass="path" presetSubtype="0" accel="30000" decel="30000" fill="hold" grpId="2" nodeType="withEffect">
                                  <p:stCondLst>
                                    <p:cond delay="1250"/>
                                  </p:stCondLst>
                                  <p:childTnLst>
                                    <p:animMotion origin="layout" path="M -1.04167E-6 0.03843 L -1.04167E-6 1.11022E-16 " pathEditMode="relative" rAng="0" ptsTypes="AA">
                                      <p:cBhvr>
                                        <p:cTn id="438" dur="750" fill="hold"/>
                                        <p:tgtEl>
                                          <p:spTgt spid="87"/>
                                        </p:tgtEl>
                                        <p:attrNameLst>
                                          <p:attrName>ppt_x</p:attrName>
                                          <p:attrName>ppt_y</p:attrName>
                                        </p:attrNameLst>
                                      </p:cBhvr>
                                      <p:rCtr x="0" y="-1921"/>
                                    </p:animMotion>
                                  </p:childTnLst>
                                </p:cTn>
                              </p:par>
                              <p:par>
                                <p:cTn id="439" presetID="10" presetClass="entr" presetSubtype="0" fill="hold" grpId="0" nodeType="withEffect">
                                  <p:stCondLst>
                                    <p:cond delay="500"/>
                                  </p:stCondLst>
                                  <p:childTnLst>
                                    <p:set>
                                      <p:cBhvr>
                                        <p:cTn id="440" dur="1" fill="hold">
                                          <p:stCondLst>
                                            <p:cond delay="0"/>
                                          </p:stCondLst>
                                        </p:cTn>
                                        <p:tgtEl>
                                          <p:spTgt spid="88"/>
                                        </p:tgtEl>
                                        <p:attrNameLst>
                                          <p:attrName>style.visibility</p:attrName>
                                        </p:attrNameLst>
                                      </p:cBhvr>
                                      <p:to>
                                        <p:strVal val="visible"/>
                                      </p:to>
                                    </p:set>
                                    <p:animEffect transition="in" filter="fade">
                                      <p:cBhvr>
                                        <p:cTn id="441" dur="500"/>
                                        <p:tgtEl>
                                          <p:spTgt spid="88"/>
                                        </p:tgtEl>
                                      </p:cBhvr>
                                    </p:animEffect>
                                  </p:childTnLst>
                                </p:cTn>
                              </p:par>
                              <p:par>
                                <p:cTn id="442" presetID="64" presetClass="path" presetSubtype="0" decel="30000" fill="hold" grpId="1" nodeType="withEffect">
                                  <p:stCondLst>
                                    <p:cond delay="500"/>
                                  </p:stCondLst>
                                  <p:childTnLst>
                                    <p:animMotion origin="layout" path="M -1.04167E-6 0.03889 L -1.04167E-6 -0.14815 " pathEditMode="relative" rAng="0" ptsTypes="AA">
                                      <p:cBhvr>
                                        <p:cTn id="443" dur="750" spd="-100000" fill="hold"/>
                                        <p:tgtEl>
                                          <p:spTgt spid="88"/>
                                        </p:tgtEl>
                                        <p:attrNameLst>
                                          <p:attrName>ppt_x</p:attrName>
                                          <p:attrName>ppt_y</p:attrName>
                                        </p:attrNameLst>
                                      </p:cBhvr>
                                      <p:rCtr x="0" y="-9352"/>
                                    </p:animMotion>
                                  </p:childTnLst>
                                </p:cTn>
                              </p:par>
                              <p:par>
                                <p:cTn id="444" presetID="64" presetClass="path" presetSubtype="0" accel="30000" decel="30000" fill="hold" grpId="2" nodeType="withEffect">
                                  <p:stCondLst>
                                    <p:cond delay="1250"/>
                                  </p:stCondLst>
                                  <p:childTnLst>
                                    <p:animMotion origin="layout" path="M -1.04167E-6 0.03843 L -1.04167E-6 1.11022E-16 " pathEditMode="relative" rAng="0" ptsTypes="AA">
                                      <p:cBhvr>
                                        <p:cTn id="445" dur="750" fill="hold"/>
                                        <p:tgtEl>
                                          <p:spTgt spid="88"/>
                                        </p:tgtEl>
                                        <p:attrNameLst>
                                          <p:attrName>ppt_x</p:attrName>
                                          <p:attrName>ppt_y</p:attrName>
                                        </p:attrNameLst>
                                      </p:cBhvr>
                                      <p:rCtr x="0" y="-1921"/>
                                    </p:animMotion>
                                  </p:childTnLst>
                                </p:cTn>
                              </p:par>
                              <p:par>
                                <p:cTn id="446" presetID="10" presetClass="entr" presetSubtype="0" fill="hold" grpId="0" nodeType="withEffect">
                                  <p:stCondLst>
                                    <p:cond delay="1500"/>
                                  </p:stCondLst>
                                  <p:childTnLst>
                                    <p:set>
                                      <p:cBhvr>
                                        <p:cTn id="447" dur="1" fill="hold">
                                          <p:stCondLst>
                                            <p:cond delay="0"/>
                                          </p:stCondLst>
                                        </p:cTn>
                                        <p:tgtEl>
                                          <p:spTgt spid="89"/>
                                        </p:tgtEl>
                                        <p:attrNameLst>
                                          <p:attrName>style.visibility</p:attrName>
                                        </p:attrNameLst>
                                      </p:cBhvr>
                                      <p:to>
                                        <p:strVal val="visible"/>
                                      </p:to>
                                    </p:set>
                                    <p:animEffect transition="in" filter="fade">
                                      <p:cBhvr>
                                        <p:cTn id="448" dur="750"/>
                                        <p:tgtEl>
                                          <p:spTgt spid="89"/>
                                        </p:tgtEl>
                                      </p:cBhvr>
                                    </p:animEffect>
                                  </p:childTnLst>
                                </p:cTn>
                              </p:par>
                              <p:par>
                                <p:cTn id="449" presetID="10" presetClass="entr" presetSubtype="0" fill="hold" grpId="0" nodeType="withEffect">
                                  <p:stCondLst>
                                    <p:cond delay="1500"/>
                                  </p:stCondLst>
                                  <p:childTnLst>
                                    <p:set>
                                      <p:cBhvr>
                                        <p:cTn id="450" dur="1" fill="hold">
                                          <p:stCondLst>
                                            <p:cond delay="0"/>
                                          </p:stCondLst>
                                        </p:cTn>
                                        <p:tgtEl>
                                          <p:spTgt spid="90"/>
                                        </p:tgtEl>
                                        <p:attrNameLst>
                                          <p:attrName>style.visibility</p:attrName>
                                        </p:attrNameLst>
                                      </p:cBhvr>
                                      <p:to>
                                        <p:strVal val="visible"/>
                                      </p:to>
                                    </p:set>
                                    <p:animEffect transition="in" filter="fade">
                                      <p:cBhvr>
                                        <p:cTn id="451" dur="750"/>
                                        <p:tgtEl>
                                          <p:spTgt spid="90"/>
                                        </p:tgtEl>
                                      </p:cBhvr>
                                    </p:animEffect>
                                  </p:childTnLst>
                                </p:cTn>
                              </p:par>
                              <p:par>
                                <p:cTn id="452" presetID="10" presetClass="entr" presetSubtype="0" fill="hold" grpId="0" nodeType="withEffect">
                                  <p:stCondLst>
                                    <p:cond delay="1500"/>
                                  </p:stCondLst>
                                  <p:childTnLst>
                                    <p:set>
                                      <p:cBhvr>
                                        <p:cTn id="453" dur="1" fill="hold">
                                          <p:stCondLst>
                                            <p:cond delay="0"/>
                                          </p:stCondLst>
                                        </p:cTn>
                                        <p:tgtEl>
                                          <p:spTgt spid="91"/>
                                        </p:tgtEl>
                                        <p:attrNameLst>
                                          <p:attrName>style.visibility</p:attrName>
                                        </p:attrNameLst>
                                      </p:cBhvr>
                                      <p:to>
                                        <p:strVal val="visible"/>
                                      </p:to>
                                    </p:set>
                                    <p:animEffect transition="in" filter="fade">
                                      <p:cBhvr>
                                        <p:cTn id="45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75" grpId="0"/>
      <p:bldP spid="75" grpId="1"/>
      <p:bldP spid="77" grpId="0"/>
      <p:bldP spid="77" grpId="1"/>
      <p:bldP spid="77" grpId="2"/>
      <p:bldP spid="78" grpId="0"/>
      <p:bldP spid="78" grpId="1"/>
      <p:bldP spid="78" grpId="2"/>
      <p:bldP spid="79" grpId="0"/>
      <p:bldP spid="79" grpId="1"/>
      <p:bldP spid="79" grpId="2"/>
      <p:bldP spid="80" grpId="0"/>
      <p:bldP spid="80" grpId="1"/>
      <p:bldP spid="80" grpId="2"/>
      <p:bldP spid="81" grpId="0"/>
      <p:bldP spid="82" grpId="0"/>
      <p:bldP spid="83" grpId="0"/>
      <p:bldP spid="84" grpId="0"/>
      <p:bldP spid="85" grpId="0" animBg="1"/>
      <p:bldP spid="86" grpId="0"/>
      <p:bldP spid="86" grpId="1"/>
      <p:bldP spid="86" grpId="2"/>
      <p:bldP spid="87" grpId="0"/>
      <p:bldP spid="87" grpId="1"/>
      <p:bldP spid="87" grpId="2"/>
      <p:bldP spid="88" grpId="0"/>
      <p:bldP spid="88" grpId="1"/>
      <p:bldP spid="88" grpId="2"/>
      <p:bldP spid="89" grpId="0"/>
      <p:bldP spid="90" grpId="0"/>
      <p:bldP spid="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sp>
        <p:nvSpPr>
          <p:cNvPr id="75" name="矩形 74">
            <a:extLst>
              <a:ext uri="{FF2B5EF4-FFF2-40B4-BE49-F238E27FC236}">
                <a16:creationId xmlns:a16="http://schemas.microsoft.com/office/drawing/2014/main" id="{6D87273F-1D23-44F5-B95A-96F44F0AB653}"/>
              </a:ext>
            </a:extLst>
          </p:cNvPr>
          <p:cNvSpPr/>
          <p:nvPr/>
        </p:nvSpPr>
        <p:spPr>
          <a:xfrm>
            <a:off x="5270673" y="695295"/>
            <a:ext cx="6032421" cy="461665"/>
          </a:xfrm>
          <a:prstGeom prst="rect">
            <a:avLst/>
          </a:prstGeom>
        </p:spPr>
        <p:txBody>
          <a:bodyPr wrap="none">
            <a:spAutoFit/>
          </a:bodyPr>
          <a:lstStyle/>
          <a:p>
            <a:r>
              <a:rPr lang="zh-CN" altLang="en-US" sz="2400" dirty="0"/>
              <a:t>根据给定的模式和系统类图构建系统语义图</a:t>
            </a:r>
          </a:p>
        </p:txBody>
      </p:sp>
      <p:sp>
        <p:nvSpPr>
          <p:cNvPr id="80" name="矩形 79">
            <a:extLst>
              <a:ext uri="{FF2B5EF4-FFF2-40B4-BE49-F238E27FC236}">
                <a16:creationId xmlns:a16="http://schemas.microsoft.com/office/drawing/2014/main" id="{119F7F07-B82B-4986-A972-C683FD216FE9}"/>
              </a:ext>
            </a:extLst>
          </p:cNvPr>
          <p:cNvSpPr/>
          <p:nvPr/>
        </p:nvSpPr>
        <p:spPr>
          <a:xfrm>
            <a:off x="1399166" y="680073"/>
            <a:ext cx="3433953" cy="461665"/>
          </a:xfrm>
          <a:prstGeom prst="rect">
            <a:avLst/>
          </a:prstGeom>
        </p:spPr>
        <p:txBody>
          <a:bodyPr wrap="none">
            <a:spAutoFit/>
          </a:bodyPr>
          <a:lstStyle/>
          <a:p>
            <a:r>
              <a:rPr lang="en-US" altLang="zh-CN" sz="2400" b="1" dirty="0"/>
              <a:t>2</a:t>
            </a:r>
            <a:r>
              <a:rPr lang="zh-CN" altLang="en-US" sz="2400" b="1" dirty="0"/>
              <a:t>、结构分析</a:t>
            </a:r>
            <a:r>
              <a:rPr lang="en-US" altLang="zh-CN" sz="2400" b="1" dirty="0"/>
              <a:t>——</a:t>
            </a:r>
            <a:r>
              <a:rPr lang="zh-CN" altLang="en-US" sz="2400" b="1" dirty="0"/>
              <a:t>构造图</a:t>
            </a:r>
          </a:p>
        </p:txBody>
      </p:sp>
      <p:sp>
        <p:nvSpPr>
          <p:cNvPr id="81" name="箭头: 下 80">
            <a:extLst>
              <a:ext uri="{FF2B5EF4-FFF2-40B4-BE49-F238E27FC236}">
                <a16:creationId xmlns:a16="http://schemas.microsoft.com/office/drawing/2014/main" id="{7B5F20CE-928F-4D7F-96DA-67F86C144B57}"/>
              </a:ext>
            </a:extLst>
          </p:cNvPr>
          <p:cNvSpPr/>
          <p:nvPr/>
        </p:nvSpPr>
        <p:spPr>
          <a:xfrm rot="16200000">
            <a:off x="5469856" y="3449900"/>
            <a:ext cx="516214" cy="225326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8" name="组合 67">
            <a:extLst>
              <a:ext uri="{FF2B5EF4-FFF2-40B4-BE49-F238E27FC236}">
                <a16:creationId xmlns:a16="http://schemas.microsoft.com/office/drawing/2014/main" id="{1FAEECBC-A576-45C4-8C70-1057D4F27E4F}"/>
              </a:ext>
            </a:extLst>
          </p:cNvPr>
          <p:cNvGrpSpPr/>
          <p:nvPr/>
        </p:nvGrpSpPr>
        <p:grpSpPr>
          <a:xfrm>
            <a:off x="747678" y="1442970"/>
            <a:ext cx="11203687" cy="5205524"/>
            <a:chOff x="747678" y="1442970"/>
            <a:chExt cx="11203687" cy="5205524"/>
          </a:xfrm>
        </p:grpSpPr>
        <p:grpSp>
          <p:nvGrpSpPr>
            <p:cNvPr id="88" name="组合 87">
              <a:extLst>
                <a:ext uri="{FF2B5EF4-FFF2-40B4-BE49-F238E27FC236}">
                  <a16:creationId xmlns:a16="http://schemas.microsoft.com/office/drawing/2014/main" id="{DFA1A8BB-A15D-442C-BE38-2C19D9F15D5A}"/>
                </a:ext>
              </a:extLst>
            </p:cNvPr>
            <p:cNvGrpSpPr/>
            <p:nvPr/>
          </p:nvGrpSpPr>
          <p:grpSpPr>
            <a:xfrm>
              <a:off x="4407702" y="2261702"/>
              <a:ext cx="7543663" cy="3579285"/>
              <a:chOff x="4407702" y="2261702"/>
              <a:chExt cx="7543663" cy="3579285"/>
            </a:xfrm>
          </p:grpSpPr>
          <p:pic>
            <p:nvPicPr>
              <p:cNvPr id="83" name="图片 82">
                <a:extLst>
                  <a:ext uri="{FF2B5EF4-FFF2-40B4-BE49-F238E27FC236}">
                    <a16:creationId xmlns:a16="http://schemas.microsoft.com/office/drawing/2014/main" id="{61A2D78E-34E7-479D-ADA8-2049E111AABE}"/>
                  </a:ext>
                </a:extLst>
              </p:cNvPr>
              <p:cNvPicPr>
                <a:picLocks noChangeAspect="1"/>
              </p:cNvPicPr>
              <p:nvPr/>
            </p:nvPicPr>
            <p:blipFill>
              <a:blip r:embed="rId3"/>
              <a:stretch>
                <a:fillRect/>
              </a:stretch>
            </p:blipFill>
            <p:spPr>
              <a:xfrm>
                <a:off x="7673923" y="2261702"/>
                <a:ext cx="4277442" cy="3579285"/>
              </a:xfrm>
              <a:prstGeom prst="rect">
                <a:avLst/>
              </a:prstGeom>
            </p:spPr>
          </p:pic>
          <p:sp>
            <p:nvSpPr>
              <p:cNvPr id="87" name="矩形 86">
                <a:extLst>
                  <a:ext uri="{FF2B5EF4-FFF2-40B4-BE49-F238E27FC236}">
                    <a16:creationId xmlns:a16="http://schemas.microsoft.com/office/drawing/2014/main" id="{05E93319-D5E1-49C7-B2BE-5CA39CE3C08B}"/>
                  </a:ext>
                </a:extLst>
              </p:cNvPr>
              <p:cNvSpPr/>
              <p:nvPr/>
            </p:nvSpPr>
            <p:spPr>
              <a:xfrm>
                <a:off x="4407702" y="3108000"/>
                <a:ext cx="2908168" cy="1015663"/>
              </a:xfrm>
              <a:prstGeom prst="rect">
                <a:avLst/>
              </a:prstGeom>
              <a:solidFill>
                <a:schemeClr val="bg1">
                  <a:lumMod val="85000"/>
                </a:schemeClr>
              </a:solidFill>
            </p:spPr>
            <p:txBody>
              <a:bodyPr wrap="none">
                <a:spAutoFit/>
              </a:bodyPr>
              <a:lstStyle/>
              <a:p>
                <a:r>
                  <a:rPr lang="en-US" altLang="zh-CN" sz="2000" dirty="0"/>
                  <a:t>A</a:t>
                </a:r>
                <a:r>
                  <a:rPr lang="zh-CN" altLang="en-US" sz="2000" dirty="0"/>
                  <a:t>、构造模式图</a:t>
                </a:r>
                <a:endParaRPr lang="en-US" altLang="zh-CN" sz="2000" dirty="0"/>
              </a:p>
              <a:p>
                <a:r>
                  <a:rPr lang="en-US" altLang="zh-CN" sz="2000" dirty="0"/>
                  <a:t>B</a:t>
                </a:r>
                <a:r>
                  <a:rPr lang="zh-CN" altLang="en-US" sz="2000" dirty="0"/>
                  <a:t>、丰富系统图</a:t>
                </a:r>
                <a:endParaRPr lang="en-US" altLang="zh-CN" sz="2000" dirty="0"/>
              </a:p>
              <a:p>
                <a:r>
                  <a:rPr lang="en-US" altLang="zh-CN" sz="2000" dirty="0"/>
                  <a:t>C</a:t>
                </a:r>
                <a:r>
                  <a:rPr lang="zh-CN" altLang="en-US" sz="2000" dirty="0"/>
                  <a:t>、根据算法构建语义图</a:t>
                </a:r>
              </a:p>
            </p:txBody>
          </p:sp>
        </p:grpSp>
        <p:pic>
          <p:nvPicPr>
            <p:cNvPr id="2" name="图片 1">
              <a:extLst>
                <a:ext uri="{FF2B5EF4-FFF2-40B4-BE49-F238E27FC236}">
                  <a16:creationId xmlns:a16="http://schemas.microsoft.com/office/drawing/2014/main" id="{ECF2CFDB-4D56-4FB0-92C0-76458F2149F7}"/>
                </a:ext>
              </a:extLst>
            </p:cNvPr>
            <p:cNvPicPr>
              <a:picLocks noChangeAspect="1"/>
            </p:cNvPicPr>
            <p:nvPr/>
          </p:nvPicPr>
          <p:blipFill rotWithShape="1">
            <a:blip r:embed="rId4"/>
            <a:srcRect t="6563" r="5947"/>
            <a:stretch/>
          </p:blipFill>
          <p:spPr>
            <a:xfrm>
              <a:off x="747678" y="1442970"/>
              <a:ext cx="3352288" cy="2815014"/>
            </a:xfrm>
            <a:prstGeom prst="rect">
              <a:avLst/>
            </a:prstGeom>
          </p:spPr>
        </p:pic>
        <p:pic>
          <p:nvPicPr>
            <p:cNvPr id="67" name="图片 66">
              <a:extLst>
                <a:ext uri="{FF2B5EF4-FFF2-40B4-BE49-F238E27FC236}">
                  <a16:creationId xmlns:a16="http://schemas.microsoft.com/office/drawing/2014/main" id="{974A225A-60CC-4BA9-928B-39DA7D620ADF}"/>
                </a:ext>
              </a:extLst>
            </p:cNvPr>
            <p:cNvPicPr>
              <a:picLocks noChangeAspect="1"/>
            </p:cNvPicPr>
            <p:nvPr/>
          </p:nvPicPr>
          <p:blipFill>
            <a:blip r:embed="rId5"/>
            <a:stretch>
              <a:fillRect/>
            </a:stretch>
          </p:blipFill>
          <p:spPr>
            <a:xfrm>
              <a:off x="747678" y="4202847"/>
              <a:ext cx="3352288" cy="2445647"/>
            </a:xfrm>
            <a:prstGeom prst="rect">
              <a:avLst/>
            </a:prstGeom>
          </p:spPr>
        </p:pic>
      </p:grpSp>
    </p:spTree>
    <p:extLst>
      <p:ext uri="{BB962C8B-B14F-4D97-AF65-F5344CB8AC3E}">
        <p14:creationId xmlns:p14="http://schemas.microsoft.com/office/powerpoint/2010/main" val="39928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sp>
        <p:nvSpPr>
          <p:cNvPr id="75" name="矩形 74">
            <a:extLst>
              <a:ext uri="{FF2B5EF4-FFF2-40B4-BE49-F238E27FC236}">
                <a16:creationId xmlns:a16="http://schemas.microsoft.com/office/drawing/2014/main" id="{6D87273F-1D23-44F5-B95A-96F44F0AB653}"/>
              </a:ext>
            </a:extLst>
          </p:cNvPr>
          <p:cNvSpPr/>
          <p:nvPr/>
        </p:nvSpPr>
        <p:spPr>
          <a:xfrm>
            <a:off x="442393" y="1477749"/>
            <a:ext cx="5444119" cy="461665"/>
          </a:xfrm>
          <a:prstGeom prst="rect">
            <a:avLst/>
          </a:prstGeom>
        </p:spPr>
        <p:txBody>
          <a:bodyPr wrap="none">
            <a:spAutoFit/>
          </a:bodyPr>
          <a:lstStyle/>
          <a:p>
            <a:r>
              <a:rPr lang="zh-CN" altLang="en-US" sz="2400" dirty="0"/>
              <a:t>根据系统类图和给定的模式构建语义图</a:t>
            </a:r>
          </a:p>
        </p:txBody>
      </p:sp>
      <p:sp>
        <p:nvSpPr>
          <p:cNvPr id="80" name="矩形 79">
            <a:extLst>
              <a:ext uri="{FF2B5EF4-FFF2-40B4-BE49-F238E27FC236}">
                <a16:creationId xmlns:a16="http://schemas.microsoft.com/office/drawing/2014/main" id="{119F7F07-B82B-4986-A972-C683FD216FE9}"/>
              </a:ext>
            </a:extLst>
          </p:cNvPr>
          <p:cNvSpPr/>
          <p:nvPr/>
        </p:nvSpPr>
        <p:spPr>
          <a:xfrm>
            <a:off x="1399166" y="680073"/>
            <a:ext cx="3433953" cy="461665"/>
          </a:xfrm>
          <a:prstGeom prst="rect">
            <a:avLst/>
          </a:prstGeom>
        </p:spPr>
        <p:txBody>
          <a:bodyPr wrap="none">
            <a:spAutoFit/>
          </a:bodyPr>
          <a:lstStyle/>
          <a:p>
            <a:r>
              <a:rPr lang="en-US" altLang="zh-CN" sz="2400" b="1" dirty="0"/>
              <a:t>2</a:t>
            </a:r>
            <a:r>
              <a:rPr lang="zh-CN" altLang="en-US" sz="2400" b="1" dirty="0"/>
              <a:t>、结构分析</a:t>
            </a:r>
            <a:r>
              <a:rPr lang="en-US" altLang="zh-CN" sz="2400" b="1" dirty="0"/>
              <a:t>——</a:t>
            </a:r>
            <a:r>
              <a:rPr lang="zh-CN" altLang="en-US" sz="2400" b="1" dirty="0"/>
              <a:t>构造图</a:t>
            </a:r>
          </a:p>
        </p:txBody>
      </p:sp>
      <p:grpSp>
        <p:nvGrpSpPr>
          <p:cNvPr id="88" name="组合 87">
            <a:extLst>
              <a:ext uri="{FF2B5EF4-FFF2-40B4-BE49-F238E27FC236}">
                <a16:creationId xmlns:a16="http://schemas.microsoft.com/office/drawing/2014/main" id="{DFA1A8BB-A15D-442C-BE38-2C19D9F15D5A}"/>
              </a:ext>
            </a:extLst>
          </p:cNvPr>
          <p:cNvGrpSpPr/>
          <p:nvPr/>
        </p:nvGrpSpPr>
        <p:grpSpPr>
          <a:xfrm>
            <a:off x="296413" y="2261702"/>
            <a:ext cx="11654952" cy="3579285"/>
            <a:chOff x="296413" y="2261702"/>
            <a:chExt cx="11654952" cy="3579285"/>
          </a:xfrm>
        </p:grpSpPr>
        <p:pic>
          <p:nvPicPr>
            <p:cNvPr id="83" name="图片 82">
              <a:extLst>
                <a:ext uri="{FF2B5EF4-FFF2-40B4-BE49-F238E27FC236}">
                  <a16:creationId xmlns:a16="http://schemas.microsoft.com/office/drawing/2014/main" id="{61A2D78E-34E7-479D-ADA8-2049E111AABE}"/>
                </a:ext>
              </a:extLst>
            </p:cNvPr>
            <p:cNvPicPr>
              <a:picLocks noChangeAspect="1"/>
            </p:cNvPicPr>
            <p:nvPr/>
          </p:nvPicPr>
          <p:blipFill>
            <a:blip r:embed="rId3"/>
            <a:stretch>
              <a:fillRect/>
            </a:stretch>
          </p:blipFill>
          <p:spPr>
            <a:xfrm>
              <a:off x="7673923" y="2261702"/>
              <a:ext cx="4277442" cy="3579285"/>
            </a:xfrm>
            <a:prstGeom prst="rect">
              <a:avLst/>
            </a:prstGeom>
          </p:spPr>
        </p:pic>
        <p:pic>
          <p:nvPicPr>
            <p:cNvPr id="85" name="图片 84">
              <a:extLst>
                <a:ext uri="{FF2B5EF4-FFF2-40B4-BE49-F238E27FC236}">
                  <a16:creationId xmlns:a16="http://schemas.microsoft.com/office/drawing/2014/main" id="{9781EA61-F82E-461C-9D31-F00337CE8F4A}"/>
                </a:ext>
              </a:extLst>
            </p:cNvPr>
            <p:cNvPicPr>
              <a:picLocks noChangeAspect="1"/>
            </p:cNvPicPr>
            <p:nvPr/>
          </p:nvPicPr>
          <p:blipFill>
            <a:blip r:embed="rId4"/>
            <a:stretch>
              <a:fillRect/>
            </a:stretch>
          </p:blipFill>
          <p:spPr>
            <a:xfrm>
              <a:off x="296413" y="2582890"/>
              <a:ext cx="6096804" cy="2937188"/>
            </a:xfrm>
            <a:prstGeom prst="rect">
              <a:avLst/>
            </a:prstGeom>
          </p:spPr>
        </p:pic>
        <p:sp>
          <p:nvSpPr>
            <p:cNvPr id="87" name="矩形 86">
              <a:extLst>
                <a:ext uri="{FF2B5EF4-FFF2-40B4-BE49-F238E27FC236}">
                  <a16:creationId xmlns:a16="http://schemas.microsoft.com/office/drawing/2014/main" id="{05E93319-D5E1-49C7-B2BE-5CA39CE3C08B}"/>
                </a:ext>
              </a:extLst>
            </p:cNvPr>
            <p:cNvSpPr/>
            <p:nvPr/>
          </p:nvSpPr>
          <p:spPr>
            <a:xfrm>
              <a:off x="5054821" y="2615451"/>
              <a:ext cx="2908168" cy="1015663"/>
            </a:xfrm>
            <a:prstGeom prst="rect">
              <a:avLst/>
            </a:prstGeom>
            <a:solidFill>
              <a:schemeClr val="bg1">
                <a:lumMod val="85000"/>
              </a:schemeClr>
            </a:solidFill>
          </p:spPr>
          <p:txBody>
            <a:bodyPr wrap="none">
              <a:spAutoFit/>
            </a:bodyPr>
            <a:lstStyle/>
            <a:p>
              <a:r>
                <a:rPr lang="en-US" altLang="zh-CN" sz="2000" dirty="0"/>
                <a:t>A</a:t>
              </a:r>
              <a:r>
                <a:rPr lang="zh-CN" altLang="en-US" sz="2000" dirty="0"/>
                <a:t>、构造模式图</a:t>
              </a:r>
              <a:endParaRPr lang="en-US" altLang="zh-CN" sz="2000" dirty="0"/>
            </a:p>
            <a:p>
              <a:r>
                <a:rPr lang="en-US" altLang="zh-CN" sz="2000" dirty="0"/>
                <a:t>B</a:t>
              </a:r>
              <a:r>
                <a:rPr lang="zh-CN" altLang="en-US" sz="2000" dirty="0"/>
                <a:t>、丰富系统图</a:t>
              </a:r>
              <a:endParaRPr lang="en-US" altLang="zh-CN" sz="2000" dirty="0"/>
            </a:p>
            <a:p>
              <a:r>
                <a:rPr lang="en-US" altLang="zh-CN" sz="2000" dirty="0"/>
                <a:t>C</a:t>
              </a:r>
              <a:r>
                <a:rPr lang="zh-CN" altLang="en-US" sz="2000" dirty="0"/>
                <a:t>、根据算法构建语义图</a:t>
              </a:r>
            </a:p>
          </p:txBody>
        </p:sp>
      </p:grpSp>
      <p:sp>
        <p:nvSpPr>
          <p:cNvPr id="81" name="箭头: 下 80">
            <a:extLst>
              <a:ext uri="{FF2B5EF4-FFF2-40B4-BE49-F238E27FC236}">
                <a16:creationId xmlns:a16="http://schemas.microsoft.com/office/drawing/2014/main" id="{7B5F20CE-928F-4D7F-96DA-67F86C144B57}"/>
              </a:ext>
            </a:extLst>
          </p:cNvPr>
          <p:cNvSpPr/>
          <p:nvPr/>
        </p:nvSpPr>
        <p:spPr>
          <a:xfrm rot="16200000">
            <a:off x="6208097" y="2762592"/>
            <a:ext cx="516214" cy="225326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3634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sp>
        <p:nvSpPr>
          <p:cNvPr id="73" name="矩形 72">
            <a:extLst>
              <a:ext uri="{FF2B5EF4-FFF2-40B4-BE49-F238E27FC236}">
                <a16:creationId xmlns:a16="http://schemas.microsoft.com/office/drawing/2014/main" id="{DD44E768-0290-4E61-982B-6E8B390C07CF}"/>
              </a:ext>
            </a:extLst>
          </p:cNvPr>
          <p:cNvSpPr/>
          <p:nvPr/>
        </p:nvSpPr>
        <p:spPr>
          <a:xfrm>
            <a:off x="999625" y="1843933"/>
            <a:ext cx="9695709" cy="830997"/>
          </a:xfrm>
          <a:prstGeom prst="rect">
            <a:avLst/>
          </a:prstGeom>
        </p:spPr>
        <p:txBody>
          <a:bodyPr wrap="square">
            <a:spAutoFit/>
          </a:bodyPr>
          <a:lstStyle/>
          <a:p>
            <a:pPr>
              <a:spcAft>
                <a:spcPts val="1200"/>
              </a:spcAft>
            </a:pPr>
            <a:r>
              <a:rPr lang="zh-CN" altLang="en-US" sz="2400" dirty="0"/>
              <a:t>在构造模式图时，通常只关注模式的主体，主体通常在不同的变化中保持恒定。这样可以覆盖模式的变体。</a:t>
            </a:r>
          </a:p>
        </p:txBody>
      </p:sp>
      <p:pic>
        <p:nvPicPr>
          <p:cNvPr id="84" name="图片 83">
            <a:extLst>
              <a:ext uri="{FF2B5EF4-FFF2-40B4-BE49-F238E27FC236}">
                <a16:creationId xmlns:a16="http://schemas.microsoft.com/office/drawing/2014/main" id="{B4148944-30B4-48E8-9C8F-A1FDADC6685E}"/>
              </a:ext>
            </a:extLst>
          </p:cNvPr>
          <p:cNvPicPr>
            <a:picLocks noChangeAspect="1"/>
          </p:cNvPicPr>
          <p:nvPr/>
        </p:nvPicPr>
        <p:blipFill>
          <a:blip r:embed="rId3"/>
          <a:stretch>
            <a:fillRect/>
          </a:stretch>
        </p:blipFill>
        <p:spPr>
          <a:xfrm>
            <a:off x="209355" y="2832984"/>
            <a:ext cx="11572875" cy="3752850"/>
          </a:xfrm>
          <a:prstGeom prst="rect">
            <a:avLst/>
          </a:prstGeom>
        </p:spPr>
      </p:pic>
      <p:sp>
        <p:nvSpPr>
          <p:cNvPr id="86" name="矩形 85">
            <a:extLst>
              <a:ext uri="{FF2B5EF4-FFF2-40B4-BE49-F238E27FC236}">
                <a16:creationId xmlns:a16="http://schemas.microsoft.com/office/drawing/2014/main" id="{70825CC2-4CA5-4E0E-9A96-8D32B58495A9}"/>
              </a:ext>
            </a:extLst>
          </p:cNvPr>
          <p:cNvSpPr/>
          <p:nvPr/>
        </p:nvSpPr>
        <p:spPr>
          <a:xfrm>
            <a:off x="1399166" y="680073"/>
            <a:ext cx="3433953" cy="461665"/>
          </a:xfrm>
          <a:prstGeom prst="rect">
            <a:avLst/>
          </a:prstGeom>
        </p:spPr>
        <p:txBody>
          <a:bodyPr wrap="none">
            <a:spAutoFit/>
          </a:bodyPr>
          <a:lstStyle/>
          <a:p>
            <a:r>
              <a:rPr lang="en-US" altLang="zh-CN" sz="2400" b="1" dirty="0"/>
              <a:t>2</a:t>
            </a:r>
            <a:r>
              <a:rPr lang="zh-CN" altLang="en-US" sz="2400" b="1" dirty="0"/>
              <a:t>、结构分析</a:t>
            </a:r>
            <a:r>
              <a:rPr lang="en-US" altLang="zh-CN" sz="2400" b="1" dirty="0"/>
              <a:t>——</a:t>
            </a:r>
            <a:r>
              <a:rPr lang="zh-CN" altLang="en-US" sz="2400" b="1" dirty="0"/>
              <a:t>构造图</a:t>
            </a:r>
          </a:p>
        </p:txBody>
      </p:sp>
      <p:sp>
        <p:nvSpPr>
          <p:cNvPr id="88" name="矩形 87">
            <a:extLst>
              <a:ext uri="{FF2B5EF4-FFF2-40B4-BE49-F238E27FC236}">
                <a16:creationId xmlns:a16="http://schemas.microsoft.com/office/drawing/2014/main" id="{EC6FAF48-40BA-4318-8756-6BBCCF256518}"/>
              </a:ext>
            </a:extLst>
          </p:cNvPr>
          <p:cNvSpPr/>
          <p:nvPr/>
        </p:nvSpPr>
        <p:spPr>
          <a:xfrm>
            <a:off x="1426234" y="1222230"/>
            <a:ext cx="1887055" cy="400110"/>
          </a:xfrm>
          <a:prstGeom prst="rect">
            <a:avLst/>
          </a:prstGeom>
        </p:spPr>
        <p:txBody>
          <a:bodyPr wrap="none">
            <a:spAutoFit/>
          </a:bodyPr>
          <a:lstStyle/>
          <a:p>
            <a:r>
              <a:rPr lang="en-US" altLang="zh-CN" sz="2000" b="1" dirty="0"/>
              <a:t>A</a:t>
            </a:r>
            <a:r>
              <a:rPr lang="zh-CN" altLang="en-US" sz="2000" b="1" dirty="0"/>
              <a:t>、构造模式图</a:t>
            </a:r>
          </a:p>
        </p:txBody>
      </p:sp>
    </p:spTree>
    <p:extLst>
      <p:ext uri="{BB962C8B-B14F-4D97-AF65-F5344CB8AC3E}">
        <p14:creationId xmlns:p14="http://schemas.microsoft.com/office/powerpoint/2010/main" val="370920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sp>
        <p:nvSpPr>
          <p:cNvPr id="75" name="矩形 74">
            <a:extLst>
              <a:ext uri="{FF2B5EF4-FFF2-40B4-BE49-F238E27FC236}">
                <a16:creationId xmlns:a16="http://schemas.microsoft.com/office/drawing/2014/main" id="{6D87273F-1D23-44F5-B95A-96F44F0AB653}"/>
              </a:ext>
            </a:extLst>
          </p:cNvPr>
          <p:cNvSpPr/>
          <p:nvPr/>
        </p:nvSpPr>
        <p:spPr>
          <a:xfrm>
            <a:off x="638843" y="1587686"/>
            <a:ext cx="10945979" cy="984885"/>
          </a:xfrm>
          <a:prstGeom prst="rect">
            <a:avLst/>
          </a:prstGeom>
        </p:spPr>
        <p:txBody>
          <a:bodyPr wrap="square">
            <a:spAutoFit/>
          </a:bodyPr>
          <a:lstStyle/>
          <a:p>
            <a:pPr>
              <a:spcAft>
                <a:spcPts val="1200"/>
              </a:spcAft>
            </a:pPr>
            <a:r>
              <a:rPr lang="zh-CN" altLang="en-US" sz="2400" dirty="0"/>
              <a:t>边分为六种模式，分别为它们分配特定的权重（质数）。</a:t>
            </a:r>
            <a:endParaRPr lang="en-US" altLang="zh-CN" sz="2400" dirty="0"/>
          </a:p>
          <a:p>
            <a:pPr marL="342900" indent="-342900">
              <a:spcAft>
                <a:spcPts val="1200"/>
              </a:spcAft>
              <a:buFont typeface="Arial" panose="020B0604020202020204" pitchFamily="34" charset="0"/>
              <a:buChar char="•"/>
            </a:pPr>
            <a:r>
              <a:rPr lang="zh-CN" altLang="en-US" sz="2400" dirty="0"/>
              <a:t>每个节点值 </a:t>
            </a:r>
            <a:r>
              <a:rPr lang="en-US" altLang="zh-CN" sz="2400" dirty="0"/>
              <a:t>= </a:t>
            </a:r>
            <a:r>
              <a:rPr lang="zh-CN" altLang="en-US" sz="2400" dirty="0"/>
              <a:t>其连接边的权重相乘</a:t>
            </a:r>
          </a:p>
        </p:txBody>
      </p:sp>
      <p:pic>
        <p:nvPicPr>
          <p:cNvPr id="72" name="图片 71">
            <a:extLst>
              <a:ext uri="{FF2B5EF4-FFF2-40B4-BE49-F238E27FC236}">
                <a16:creationId xmlns:a16="http://schemas.microsoft.com/office/drawing/2014/main" id="{AF2C0B25-173A-4735-9CBA-13E6F31A83C9}"/>
              </a:ext>
            </a:extLst>
          </p:cNvPr>
          <p:cNvPicPr>
            <a:picLocks noChangeAspect="1"/>
          </p:cNvPicPr>
          <p:nvPr/>
        </p:nvPicPr>
        <p:blipFill>
          <a:blip r:embed="rId3"/>
          <a:stretch>
            <a:fillRect/>
          </a:stretch>
        </p:blipFill>
        <p:spPr>
          <a:xfrm>
            <a:off x="365975" y="3243383"/>
            <a:ext cx="6134100" cy="3209925"/>
          </a:xfrm>
          <a:prstGeom prst="rect">
            <a:avLst/>
          </a:prstGeom>
        </p:spPr>
      </p:pic>
      <p:grpSp>
        <p:nvGrpSpPr>
          <p:cNvPr id="146" name="组合 145">
            <a:extLst>
              <a:ext uri="{FF2B5EF4-FFF2-40B4-BE49-F238E27FC236}">
                <a16:creationId xmlns:a16="http://schemas.microsoft.com/office/drawing/2014/main" id="{39E9971B-0382-4666-A3E9-6173B28ED6CE}"/>
              </a:ext>
            </a:extLst>
          </p:cNvPr>
          <p:cNvGrpSpPr/>
          <p:nvPr/>
        </p:nvGrpSpPr>
        <p:grpSpPr>
          <a:xfrm>
            <a:off x="6481308" y="2241027"/>
            <a:ext cx="5262833" cy="4230648"/>
            <a:chOff x="6481308" y="1834627"/>
            <a:chExt cx="5262833" cy="4230648"/>
          </a:xfrm>
        </p:grpSpPr>
        <p:grpSp>
          <p:nvGrpSpPr>
            <p:cNvPr id="109" name="组合 108">
              <a:extLst>
                <a:ext uri="{FF2B5EF4-FFF2-40B4-BE49-F238E27FC236}">
                  <a16:creationId xmlns:a16="http://schemas.microsoft.com/office/drawing/2014/main" id="{D40574A7-D3DD-4A5B-AA73-2A74F40E963C}"/>
                </a:ext>
              </a:extLst>
            </p:cNvPr>
            <p:cNvGrpSpPr/>
            <p:nvPr/>
          </p:nvGrpSpPr>
          <p:grpSpPr>
            <a:xfrm>
              <a:off x="7762691" y="1834627"/>
              <a:ext cx="3981450" cy="4230648"/>
              <a:chOff x="7762691" y="1834627"/>
              <a:chExt cx="3981450" cy="4230648"/>
            </a:xfrm>
          </p:grpSpPr>
          <p:pic>
            <p:nvPicPr>
              <p:cNvPr id="73" name="图片 72">
                <a:extLst>
                  <a:ext uri="{FF2B5EF4-FFF2-40B4-BE49-F238E27FC236}">
                    <a16:creationId xmlns:a16="http://schemas.microsoft.com/office/drawing/2014/main" id="{BCC535AB-AE0C-4028-9151-5325F0AC3DFC}"/>
                  </a:ext>
                </a:extLst>
              </p:cNvPr>
              <p:cNvPicPr>
                <a:picLocks noChangeAspect="1"/>
              </p:cNvPicPr>
              <p:nvPr/>
            </p:nvPicPr>
            <p:blipFill rotWithShape="1">
              <a:blip r:embed="rId4"/>
              <a:srcRect t="7856" b="2122"/>
              <a:stretch/>
            </p:blipFill>
            <p:spPr>
              <a:xfrm>
                <a:off x="7762691" y="2386748"/>
                <a:ext cx="3981450" cy="3678527"/>
              </a:xfrm>
              <a:prstGeom prst="rect">
                <a:avLst/>
              </a:prstGeom>
            </p:spPr>
          </p:pic>
          <p:sp>
            <p:nvSpPr>
              <p:cNvPr id="87" name="矩形 86">
                <a:extLst>
                  <a:ext uri="{FF2B5EF4-FFF2-40B4-BE49-F238E27FC236}">
                    <a16:creationId xmlns:a16="http://schemas.microsoft.com/office/drawing/2014/main" id="{8FB268A5-E0BF-4737-87F5-BA000CA356B1}"/>
                  </a:ext>
                </a:extLst>
              </p:cNvPr>
              <p:cNvSpPr/>
              <p:nvPr/>
            </p:nvSpPr>
            <p:spPr>
              <a:xfrm>
                <a:off x="8138308" y="1834627"/>
                <a:ext cx="1630246" cy="461665"/>
              </a:xfrm>
              <a:prstGeom prst="rect">
                <a:avLst/>
              </a:prstGeom>
            </p:spPr>
            <p:txBody>
              <a:bodyPr wrap="square">
                <a:spAutoFit/>
              </a:bodyPr>
              <a:lstStyle/>
              <a:p>
                <a:r>
                  <a:rPr lang="en-US" altLang="zh-CN" sz="2400" dirty="0"/>
                  <a:t>20=2x2x5</a:t>
                </a:r>
                <a:endParaRPr lang="zh-CN" altLang="en-US" sz="2400" dirty="0"/>
              </a:p>
            </p:txBody>
          </p:sp>
          <p:cxnSp>
            <p:nvCxnSpPr>
              <p:cNvPr id="97" name="直接箭头连接符 96">
                <a:extLst>
                  <a:ext uri="{FF2B5EF4-FFF2-40B4-BE49-F238E27FC236}">
                    <a16:creationId xmlns:a16="http://schemas.microsoft.com/office/drawing/2014/main" id="{2D6F0CF4-E15A-49AA-A608-6014B3B6397B}"/>
                  </a:ext>
                </a:extLst>
              </p:cNvPr>
              <p:cNvCxnSpPr>
                <a:cxnSpLocks/>
              </p:cNvCxnSpPr>
              <p:nvPr/>
            </p:nvCxnSpPr>
            <p:spPr>
              <a:xfrm flipH="1" flipV="1">
                <a:off x="9164320" y="2230935"/>
                <a:ext cx="682746" cy="8122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5" name="组合 144">
              <a:extLst>
                <a:ext uri="{FF2B5EF4-FFF2-40B4-BE49-F238E27FC236}">
                  <a16:creationId xmlns:a16="http://schemas.microsoft.com/office/drawing/2014/main" id="{5F9E3F40-BC94-470E-9FF3-631DC8403E05}"/>
                </a:ext>
              </a:extLst>
            </p:cNvPr>
            <p:cNvGrpSpPr/>
            <p:nvPr/>
          </p:nvGrpSpPr>
          <p:grpSpPr>
            <a:xfrm>
              <a:off x="6481308" y="2205837"/>
              <a:ext cx="3881486" cy="3003708"/>
              <a:chOff x="6481308" y="2205837"/>
              <a:chExt cx="3881486" cy="3003708"/>
            </a:xfrm>
          </p:grpSpPr>
          <p:cxnSp>
            <p:nvCxnSpPr>
              <p:cNvPr id="110" name="直接箭头连接符 109">
                <a:extLst>
                  <a:ext uri="{FF2B5EF4-FFF2-40B4-BE49-F238E27FC236}">
                    <a16:creationId xmlns:a16="http://schemas.microsoft.com/office/drawing/2014/main" id="{E364F7D0-207C-4AA0-967B-6A24E72347C7}"/>
                  </a:ext>
                </a:extLst>
              </p:cNvPr>
              <p:cNvCxnSpPr>
                <a:cxnSpLocks/>
                <a:endCxn id="119" idx="3"/>
              </p:cNvCxnSpPr>
              <p:nvPr/>
            </p:nvCxnSpPr>
            <p:spPr>
              <a:xfrm flipH="1">
                <a:off x="8463380" y="3061945"/>
                <a:ext cx="890346" cy="173210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70D0435B-CD22-417A-B8EB-60E323DECB20}"/>
                  </a:ext>
                </a:extLst>
              </p:cNvPr>
              <p:cNvCxnSpPr>
                <a:cxnSpLocks/>
                <a:endCxn id="119" idx="3"/>
              </p:cNvCxnSpPr>
              <p:nvPr/>
            </p:nvCxnSpPr>
            <p:spPr>
              <a:xfrm flipH="1">
                <a:off x="8463380" y="3893499"/>
                <a:ext cx="1374582" cy="90054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7D83F614-4454-42A6-B094-892F554CD7DF}"/>
                  </a:ext>
                </a:extLst>
              </p:cNvPr>
              <p:cNvCxnSpPr>
                <a:cxnSpLocks/>
                <a:endCxn id="119" idx="3"/>
              </p:cNvCxnSpPr>
              <p:nvPr/>
            </p:nvCxnSpPr>
            <p:spPr>
              <a:xfrm flipH="1" flipV="1">
                <a:off x="8463380" y="4794047"/>
                <a:ext cx="534838" cy="1512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118">
                <a:extLst>
                  <a:ext uri="{FF2B5EF4-FFF2-40B4-BE49-F238E27FC236}">
                    <a16:creationId xmlns:a16="http://schemas.microsoft.com/office/drawing/2014/main" id="{0C296760-49AD-4C2A-8E78-4FF1E997F4D7}"/>
                  </a:ext>
                </a:extLst>
              </p:cNvPr>
              <p:cNvSpPr/>
              <p:nvPr/>
            </p:nvSpPr>
            <p:spPr>
              <a:xfrm>
                <a:off x="6481308" y="4378548"/>
                <a:ext cx="1982072" cy="830997"/>
              </a:xfrm>
              <a:prstGeom prst="rect">
                <a:avLst/>
              </a:prstGeom>
            </p:spPr>
            <p:txBody>
              <a:bodyPr wrap="square">
                <a:spAutoFit/>
              </a:bodyPr>
              <a:lstStyle/>
              <a:p>
                <a:r>
                  <a:rPr lang="zh-CN" altLang="en-US" sz="2400" dirty="0"/>
                  <a:t>类型集合</a:t>
                </a:r>
                <a:endParaRPr lang="en-US" altLang="zh-CN" sz="2400" dirty="0"/>
              </a:p>
              <a:p>
                <a:r>
                  <a:rPr lang="en-US" altLang="zh-CN" sz="2400" dirty="0"/>
                  <a:t>P{20</a:t>
                </a:r>
                <a:r>
                  <a:rPr lang="zh-CN" altLang="en-US" sz="2400" dirty="0"/>
                  <a:t>，</a:t>
                </a:r>
                <a:r>
                  <a:rPr lang="en-US" altLang="zh-CN" sz="2400" dirty="0"/>
                  <a:t>3</a:t>
                </a:r>
                <a:r>
                  <a:rPr lang="zh-CN" altLang="en-US" sz="2400" dirty="0"/>
                  <a:t>，</a:t>
                </a:r>
                <a:r>
                  <a:rPr lang="en-US" altLang="zh-CN" sz="2400" dirty="0"/>
                  <a:t>84}</a:t>
                </a:r>
                <a:endParaRPr lang="zh-CN" altLang="en-US" sz="2400" dirty="0"/>
              </a:p>
            </p:txBody>
          </p:sp>
          <p:cxnSp>
            <p:nvCxnSpPr>
              <p:cNvPr id="131" name="直接箭头连接符 130">
                <a:extLst>
                  <a:ext uri="{FF2B5EF4-FFF2-40B4-BE49-F238E27FC236}">
                    <a16:creationId xmlns:a16="http://schemas.microsoft.com/office/drawing/2014/main" id="{79FC4CAE-4511-4A9E-A0B1-0ED6BE03EDE7}"/>
                  </a:ext>
                </a:extLst>
              </p:cNvPr>
              <p:cNvCxnSpPr>
                <a:cxnSpLocks/>
              </p:cNvCxnSpPr>
              <p:nvPr/>
            </p:nvCxnSpPr>
            <p:spPr>
              <a:xfrm flipV="1">
                <a:off x="8755352" y="2217344"/>
                <a:ext cx="72707" cy="8827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0DD0F27E-3007-47E1-8B70-34F6657E0F18}"/>
                  </a:ext>
                </a:extLst>
              </p:cNvPr>
              <p:cNvCxnSpPr>
                <a:cxnSpLocks/>
              </p:cNvCxnSpPr>
              <p:nvPr/>
            </p:nvCxnSpPr>
            <p:spPr>
              <a:xfrm flipH="1" flipV="1">
                <a:off x="9505693" y="2205837"/>
                <a:ext cx="857101" cy="5606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A8404459-464D-4A78-A296-2A01F767C2BE}"/>
                  </a:ext>
                </a:extLst>
              </p:cNvPr>
              <p:cNvCxnSpPr>
                <a:cxnSpLocks/>
              </p:cNvCxnSpPr>
              <p:nvPr/>
            </p:nvCxnSpPr>
            <p:spPr>
              <a:xfrm flipH="1" flipV="1">
                <a:off x="8429551" y="2230934"/>
                <a:ext cx="869102" cy="53545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58" name="矩形 157">
            <a:extLst>
              <a:ext uri="{FF2B5EF4-FFF2-40B4-BE49-F238E27FC236}">
                <a16:creationId xmlns:a16="http://schemas.microsoft.com/office/drawing/2014/main" id="{5456D365-9217-4366-B593-FEA7B305F1A1}"/>
              </a:ext>
            </a:extLst>
          </p:cNvPr>
          <p:cNvSpPr/>
          <p:nvPr/>
        </p:nvSpPr>
        <p:spPr>
          <a:xfrm>
            <a:off x="1399166" y="680073"/>
            <a:ext cx="3433953" cy="461665"/>
          </a:xfrm>
          <a:prstGeom prst="rect">
            <a:avLst/>
          </a:prstGeom>
        </p:spPr>
        <p:txBody>
          <a:bodyPr wrap="none">
            <a:spAutoFit/>
          </a:bodyPr>
          <a:lstStyle/>
          <a:p>
            <a:r>
              <a:rPr lang="en-US" altLang="zh-CN" sz="2400" b="1" dirty="0"/>
              <a:t>2</a:t>
            </a:r>
            <a:r>
              <a:rPr lang="zh-CN" altLang="en-US" sz="2400" b="1" dirty="0"/>
              <a:t>、结构分析</a:t>
            </a:r>
            <a:r>
              <a:rPr lang="en-US" altLang="zh-CN" sz="2400" b="1" dirty="0"/>
              <a:t>——</a:t>
            </a:r>
            <a:r>
              <a:rPr lang="zh-CN" altLang="en-US" sz="2400" b="1" dirty="0"/>
              <a:t>构造图</a:t>
            </a:r>
          </a:p>
        </p:txBody>
      </p:sp>
      <p:sp>
        <p:nvSpPr>
          <p:cNvPr id="159" name="矩形 158">
            <a:extLst>
              <a:ext uri="{FF2B5EF4-FFF2-40B4-BE49-F238E27FC236}">
                <a16:creationId xmlns:a16="http://schemas.microsoft.com/office/drawing/2014/main" id="{6F0996F5-E727-4A08-9068-089DEF573B30}"/>
              </a:ext>
            </a:extLst>
          </p:cNvPr>
          <p:cNvSpPr/>
          <p:nvPr/>
        </p:nvSpPr>
        <p:spPr>
          <a:xfrm>
            <a:off x="1426234" y="1222230"/>
            <a:ext cx="1887055" cy="400110"/>
          </a:xfrm>
          <a:prstGeom prst="rect">
            <a:avLst/>
          </a:prstGeom>
        </p:spPr>
        <p:txBody>
          <a:bodyPr wrap="none">
            <a:spAutoFit/>
          </a:bodyPr>
          <a:lstStyle/>
          <a:p>
            <a:r>
              <a:rPr lang="en-US" altLang="zh-CN" sz="2000" b="1" dirty="0"/>
              <a:t>A</a:t>
            </a:r>
            <a:r>
              <a:rPr lang="zh-CN" altLang="en-US" sz="2000" b="1" dirty="0"/>
              <a:t>、构造模式图</a:t>
            </a:r>
          </a:p>
        </p:txBody>
      </p:sp>
    </p:spTree>
    <p:extLst>
      <p:ext uri="{BB962C8B-B14F-4D97-AF65-F5344CB8AC3E}">
        <p14:creationId xmlns:p14="http://schemas.microsoft.com/office/powerpoint/2010/main" val="250339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grpSp>
        <p:nvGrpSpPr>
          <p:cNvPr id="81" name="组合 80">
            <a:extLst>
              <a:ext uri="{FF2B5EF4-FFF2-40B4-BE49-F238E27FC236}">
                <a16:creationId xmlns:a16="http://schemas.microsoft.com/office/drawing/2014/main" id="{DA75ECCB-BC42-4B7D-BBFE-4BFA4968E6EC}"/>
              </a:ext>
            </a:extLst>
          </p:cNvPr>
          <p:cNvGrpSpPr/>
          <p:nvPr/>
        </p:nvGrpSpPr>
        <p:grpSpPr>
          <a:xfrm>
            <a:off x="1594280" y="1579862"/>
            <a:ext cx="9161816" cy="5278138"/>
            <a:chOff x="1625186" y="1166804"/>
            <a:chExt cx="9161816" cy="5278138"/>
          </a:xfrm>
        </p:grpSpPr>
        <p:pic>
          <p:nvPicPr>
            <p:cNvPr id="73" name="图片 72">
              <a:extLst>
                <a:ext uri="{FF2B5EF4-FFF2-40B4-BE49-F238E27FC236}">
                  <a16:creationId xmlns:a16="http://schemas.microsoft.com/office/drawing/2014/main" id="{E8186390-51A0-48BA-9454-CD5A51381662}"/>
                </a:ext>
              </a:extLst>
            </p:cNvPr>
            <p:cNvPicPr>
              <a:picLocks noChangeAspect="1"/>
            </p:cNvPicPr>
            <p:nvPr/>
          </p:nvPicPr>
          <p:blipFill rotWithShape="1">
            <a:blip r:embed="rId3"/>
            <a:srcRect t="-1" b="4209"/>
            <a:stretch/>
          </p:blipFill>
          <p:spPr>
            <a:xfrm>
              <a:off x="2619931" y="1166804"/>
              <a:ext cx="7172325" cy="1113145"/>
            </a:xfrm>
            <a:prstGeom prst="rect">
              <a:avLst/>
            </a:prstGeom>
          </p:spPr>
        </p:pic>
        <p:pic>
          <p:nvPicPr>
            <p:cNvPr id="79" name="图片 78">
              <a:extLst>
                <a:ext uri="{FF2B5EF4-FFF2-40B4-BE49-F238E27FC236}">
                  <a16:creationId xmlns:a16="http://schemas.microsoft.com/office/drawing/2014/main" id="{86A2D3A1-1678-41CA-8761-D4EDA5A6796D}"/>
                </a:ext>
              </a:extLst>
            </p:cNvPr>
            <p:cNvPicPr>
              <a:picLocks noChangeAspect="1"/>
            </p:cNvPicPr>
            <p:nvPr/>
          </p:nvPicPr>
          <p:blipFill rotWithShape="1">
            <a:blip r:embed="rId4"/>
            <a:srcRect b="6117"/>
            <a:stretch/>
          </p:blipFill>
          <p:spPr>
            <a:xfrm>
              <a:off x="1625186" y="2249179"/>
              <a:ext cx="9161816" cy="4195763"/>
            </a:xfrm>
            <a:prstGeom prst="rect">
              <a:avLst/>
            </a:prstGeom>
          </p:spPr>
        </p:pic>
        <p:sp>
          <p:nvSpPr>
            <p:cNvPr id="80" name="箭头: 下 79">
              <a:extLst>
                <a:ext uri="{FF2B5EF4-FFF2-40B4-BE49-F238E27FC236}">
                  <a16:creationId xmlns:a16="http://schemas.microsoft.com/office/drawing/2014/main" id="{D88397E4-FFCF-474B-9E56-290E89FC2C42}"/>
                </a:ext>
              </a:extLst>
            </p:cNvPr>
            <p:cNvSpPr/>
            <p:nvPr/>
          </p:nvSpPr>
          <p:spPr>
            <a:xfrm>
              <a:off x="5771860" y="2250390"/>
              <a:ext cx="335554" cy="57165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4" name="文本框 83">
            <a:extLst>
              <a:ext uri="{FF2B5EF4-FFF2-40B4-BE49-F238E27FC236}">
                <a16:creationId xmlns:a16="http://schemas.microsoft.com/office/drawing/2014/main" id="{7FC9483F-8EF7-4AA5-A410-FA72105A1E12}"/>
              </a:ext>
            </a:extLst>
          </p:cNvPr>
          <p:cNvSpPr txBox="1"/>
          <p:nvPr/>
        </p:nvSpPr>
        <p:spPr>
          <a:xfrm>
            <a:off x="3305275" y="1197859"/>
            <a:ext cx="5647417" cy="400110"/>
          </a:xfrm>
          <a:prstGeom prst="rect">
            <a:avLst/>
          </a:prstGeom>
          <a:noFill/>
        </p:spPr>
        <p:txBody>
          <a:bodyPr wrap="square" rtlCol="0">
            <a:spAutoFit/>
          </a:bodyPr>
          <a:lstStyle/>
          <a:p>
            <a:r>
              <a:rPr lang="zh-CN" altLang="en-US" sz="2000" dirty="0"/>
              <a:t>根据相应得规则，为图中类之间添加新的关系</a:t>
            </a:r>
          </a:p>
        </p:txBody>
      </p:sp>
      <p:sp>
        <p:nvSpPr>
          <p:cNvPr id="85" name="矩形 84">
            <a:extLst>
              <a:ext uri="{FF2B5EF4-FFF2-40B4-BE49-F238E27FC236}">
                <a16:creationId xmlns:a16="http://schemas.microsoft.com/office/drawing/2014/main" id="{48EC5F23-8B3D-4E69-9529-E262C6450719}"/>
              </a:ext>
            </a:extLst>
          </p:cNvPr>
          <p:cNvSpPr/>
          <p:nvPr/>
        </p:nvSpPr>
        <p:spPr>
          <a:xfrm>
            <a:off x="1399166" y="680073"/>
            <a:ext cx="3433953" cy="461665"/>
          </a:xfrm>
          <a:prstGeom prst="rect">
            <a:avLst/>
          </a:prstGeom>
        </p:spPr>
        <p:txBody>
          <a:bodyPr wrap="none">
            <a:spAutoFit/>
          </a:bodyPr>
          <a:lstStyle/>
          <a:p>
            <a:r>
              <a:rPr lang="en-US" altLang="zh-CN" sz="2400" b="1" dirty="0"/>
              <a:t>2</a:t>
            </a:r>
            <a:r>
              <a:rPr lang="zh-CN" altLang="en-US" sz="2400" b="1" dirty="0"/>
              <a:t>、结构分析</a:t>
            </a:r>
            <a:r>
              <a:rPr lang="en-US" altLang="zh-CN" sz="2400" b="1" dirty="0"/>
              <a:t>——</a:t>
            </a:r>
            <a:r>
              <a:rPr lang="zh-CN" altLang="en-US" sz="2400" b="1" dirty="0"/>
              <a:t>构造图</a:t>
            </a:r>
          </a:p>
        </p:txBody>
      </p:sp>
      <p:sp>
        <p:nvSpPr>
          <p:cNvPr id="86" name="矩形 85">
            <a:extLst>
              <a:ext uri="{FF2B5EF4-FFF2-40B4-BE49-F238E27FC236}">
                <a16:creationId xmlns:a16="http://schemas.microsoft.com/office/drawing/2014/main" id="{08E50EC1-FEE3-42BE-9B73-94F2AB385D1F}"/>
              </a:ext>
            </a:extLst>
          </p:cNvPr>
          <p:cNvSpPr/>
          <p:nvPr/>
        </p:nvSpPr>
        <p:spPr>
          <a:xfrm>
            <a:off x="1426234" y="1138230"/>
            <a:ext cx="1879041" cy="400110"/>
          </a:xfrm>
          <a:prstGeom prst="rect">
            <a:avLst/>
          </a:prstGeom>
        </p:spPr>
        <p:txBody>
          <a:bodyPr wrap="none">
            <a:spAutoFit/>
          </a:bodyPr>
          <a:lstStyle/>
          <a:p>
            <a:r>
              <a:rPr lang="en-US" altLang="zh-CN" sz="2000" b="1" dirty="0"/>
              <a:t>B</a:t>
            </a:r>
            <a:r>
              <a:rPr lang="zh-CN" altLang="en-US" sz="2000" b="1" dirty="0"/>
              <a:t>、丰富系统图</a:t>
            </a:r>
          </a:p>
        </p:txBody>
      </p:sp>
    </p:spTree>
    <p:extLst>
      <p:ext uri="{BB962C8B-B14F-4D97-AF65-F5344CB8AC3E}">
        <p14:creationId xmlns:p14="http://schemas.microsoft.com/office/powerpoint/2010/main" val="1467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sp>
        <p:nvSpPr>
          <p:cNvPr id="75" name="矩形 74">
            <a:extLst>
              <a:ext uri="{FF2B5EF4-FFF2-40B4-BE49-F238E27FC236}">
                <a16:creationId xmlns:a16="http://schemas.microsoft.com/office/drawing/2014/main" id="{6D87273F-1D23-44F5-B95A-96F44F0AB653}"/>
              </a:ext>
            </a:extLst>
          </p:cNvPr>
          <p:cNvSpPr/>
          <p:nvPr/>
        </p:nvSpPr>
        <p:spPr>
          <a:xfrm>
            <a:off x="813384" y="1656040"/>
            <a:ext cx="10945979" cy="461665"/>
          </a:xfrm>
          <a:prstGeom prst="rect">
            <a:avLst/>
          </a:prstGeom>
        </p:spPr>
        <p:txBody>
          <a:bodyPr wrap="square">
            <a:spAutoFit/>
          </a:bodyPr>
          <a:lstStyle/>
          <a:p>
            <a:pPr>
              <a:spcAft>
                <a:spcPts val="1200"/>
              </a:spcAft>
            </a:pPr>
            <a:r>
              <a:rPr lang="zh-CN" altLang="en-US" sz="2400" dirty="0"/>
              <a:t>根据算法，将一组类型（ 如</a:t>
            </a:r>
            <a:r>
              <a:rPr lang="en-US" altLang="zh-CN" sz="2400" dirty="0"/>
              <a:t>P{20</a:t>
            </a:r>
            <a:r>
              <a:rPr lang="zh-CN" altLang="en-US" sz="2400" dirty="0"/>
              <a:t>，</a:t>
            </a:r>
            <a:r>
              <a:rPr lang="en-US" altLang="zh-CN" sz="2400" dirty="0"/>
              <a:t>3</a:t>
            </a:r>
            <a:r>
              <a:rPr lang="zh-CN" altLang="en-US" sz="2400" dirty="0"/>
              <a:t>，</a:t>
            </a:r>
            <a:r>
              <a:rPr lang="en-US" altLang="zh-CN" sz="2400" dirty="0"/>
              <a:t>84} </a:t>
            </a:r>
            <a:r>
              <a:rPr lang="zh-CN" altLang="en-US" sz="2400" dirty="0"/>
              <a:t>）分配给每个系统节点</a:t>
            </a:r>
          </a:p>
        </p:txBody>
      </p:sp>
      <p:pic>
        <p:nvPicPr>
          <p:cNvPr id="2" name="图片 1">
            <a:extLst>
              <a:ext uri="{FF2B5EF4-FFF2-40B4-BE49-F238E27FC236}">
                <a16:creationId xmlns:a16="http://schemas.microsoft.com/office/drawing/2014/main" id="{6675DB05-752D-4852-A1E9-576FEF9D806B}"/>
              </a:ext>
            </a:extLst>
          </p:cNvPr>
          <p:cNvPicPr>
            <a:picLocks noChangeAspect="1"/>
          </p:cNvPicPr>
          <p:nvPr/>
        </p:nvPicPr>
        <p:blipFill>
          <a:blip r:embed="rId3"/>
          <a:stretch>
            <a:fillRect/>
          </a:stretch>
        </p:blipFill>
        <p:spPr>
          <a:xfrm>
            <a:off x="1234646" y="2201567"/>
            <a:ext cx="8572500" cy="4391025"/>
          </a:xfrm>
          <a:prstGeom prst="rect">
            <a:avLst/>
          </a:prstGeom>
        </p:spPr>
      </p:pic>
      <p:sp>
        <p:nvSpPr>
          <p:cNvPr id="81" name="矩形 80">
            <a:extLst>
              <a:ext uri="{FF2B5EF4-FFF2-40B4-BE49-F238E27FC236}">
                <a16:creationId xmlns:a16="http://schemas.microsoft.com/office/drawing/2014/main" id="{D91887ED-4355-4315-9E26-8D37F47D8317}"/>
              </a:ext>
            </a:extLst>
          </p:cNvPr>
          <p:cNvSpPr/>
          <p:nvPr/>
        </p:nvSpPr>
        <p:spPr>
          <a:xfrm>
            <a:off x="1399166" y="680073"/>
            <a:ext cx="3433953" cy="461665"/>
          </a:xfrm>
          <a:prstGeom prst="rect">
            <a:avLst/>
          </a:prstGeom>
        </p:spPr>
        <p:txBody>
          <a:bodyPr wrap="none">
            <a:spAutoFit/>
          </a:bodyPr>
          <a:lstStyle/>
          <a:p>
            <a:r>
              <a:rPr lang="en-US" altLang="zh-CN" sz="2400" b="1" dirty="0"/>
              <a:t>2</a:t>
            </a:r>
            <a:r>
              <a:rPr lang="zh-CN" altLang="en-US" sz="2400" b="1" dirty="0"/>
              <a:t>、结构分析</a:t>
            </a:r>
            <a:r>
              <a:rPr lang="en-US" altLang="zh-CN" sz="2400" b="1" dirty="0"/>
              <a:t>——</a:t>
            </a:r>
            <a:r>
              <a:rPr lang="zh-CN" altLang="en-US" sz="2400" b="1" dirty="0"/>
              <a:t>构造图</a:t>
            </a:r>
          </a:p>
        </p:txBody>
      </p:sp>
      <p:sp>
        <p:nvSpPr>
          <p:cNvPr id="82" name="矩形 81">
            <a:extLst>
              <a:ext uri="{FF2B5EF4-FFF2-40B4-BE49-F238E27FC236}">
                <a16:creationId xmlns:a16="http://schemas.microsoft.com/office/drawing/2014/main" id="{A8C3A29C-FC91-4CF4-AFE5-AD0E6F13E22D}"/>
              </a:ext>
            </a:extLst>
          </p:cNvPr>
          <p:cNvSpPr/>
          <p:nvPr/>
        </p:nvSpPr>
        <p:spPr>
          <a:xfrm>
            <a:off x="1426234" y="1222230"/>
            <a:ext cx="2908168" cy="400110"/>
          </a:xfrm>
          <a:prstGeom prst="rect">
            <a:avLst/>
          </a:prstGeom>
        </p:spPr>
        <p:txBody>
          <a:bodyPr wrap="none">
            <a:spAutoFit/>
          </a:bodyPr>
          <a:lstStyle/>
          <a:p>
            <a:r>
              <a:rPr lang="en-US" altLang="zh-CN" sz="2000" b="1" dirty="0"/>
              <a:t>C</a:t>
            </a:r>
            <a:r>
              <a:rPr lang="zh-CN" altLang="en-US" sz="2000" b="1" dirty="0"/>
              <a:t>、根据算法构建语义图</a:t>
            </a:r>
          </a:p>
        </p:txBody>
      </p:sp>
    </p:spTree>
    <p:extLst>
      <p:ext uri="{BB962C8B-B14F-4D97-AF65-F5344CB8AC3E}">
        <p14:creationId xmlns:p14="http://schemas.microsoft.com/office/powerpoint/2010/main" val="211391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矩形 74">
            <a:extLst>
              <a:ext uri="{FF2B5EF4-FFF2-40B4-BE49-F238E27FC236}">
                <a16:creationId xmlns:a16="http://schemas.microsoft.com/office/drawing/2014/main" id="{6D87273F-1D23-44F5-B95A-96F44F0AB653}"/>
              </a:ext>
            </a:extLst>
          </p:cNvPr>
          <p:cNvSpPr/>
          <p:nvPr/>
        </p:nvSpPr>
        <p:spPr>
          <a:xfrm>
            <a:off x="813384" y="1656040"/>
            <a:ext cx="8858936" cy="830997"/>
          </a:xfrm>
          <a:prstGeom prst="rect">
            <a:avLst/>
          </a:prstGeom>
        </p:spPr>
        <p:txBody>
          <a:bodyPr wrap="square">
            <a:spAutoFit/>
          </a:bodyPr>
          <a:lstStyle/>
          <a:p>
            <a:pPr>
              <a:spcAft>
                <a:spcPts val="1200"/>
              </a:spcAft>
            </a:pPr>
            <a:r>
              <a:rPr lang="zh-CN" altLang="en-US" sz="2400" dirty="0"/>
              <a:t>按照规则，对设计模式主体构造模式图；对</a:t>
            </a:r>
            <a:r>
              <a:rPr lang="en-US" altLang="zh-CN" sz="2400" dirty="0"/>
              <a:t>UML</a:t>
            </a:r>
            <a:r>
              <a:rPr lang="zh-CN" altLang="en-US" sz="2400" dirty="0"/>
              <a:t>图中的类添加新的关系边</a:t>
            </a:r>
          </a:p>
        </p:txBody>
      </p:sp>
      <p:sp>
        <p:nvSpPr>
          <p:cNvPr id="81" name="矩形 80">
            <a:extLst>
              <a:ext uri="{FF2B5EF4-FFF2-40B4-BE49-F238E27FC236}">
                <a16:creationId xmlns:a16="http://schemas.microsoft.com/office/drawing/2014/main" id="{D91887ED-4355-4315-9E26-8D37F47D8317}"/>
              </a:ext>
            </a:extLst>
          </p:cNvPr>
          <p:cNvSpPr/>
          <p:nvPr/>
        </p:nvSpPr>
        <p:spPr>
          <a:xfrm>
            <a:off x="1399166" y="680073"/>
            <a:ext cx="3433953" cy="461665"/>
          </a:xfrm>
          <a:prstGeom prst="rect">
            <a:avLst/>
          </a:prstGeom>
        </p:spPr>
        <p:txBody>
          <a:bodyPr wrap="none">
            <a:spAutoFit/>
          </a:bodyPr>
          <a:lstStyle/>
          <a:p>
            <a:r>
              <a:rPr lang="en-US" altLang="zh-CN" sz="2400" b="1" dirty="0"/>
              <a:t>2</a:t>
            </a:r>
            <a:r>
              <a:rPr lang="zh-CN" altLang="en-US" sz="2400" b="1" dirty="0"/>
              <a:t>、结构分析</a:t>
            </a:r>
            <a:r>
              <a:rPr lang="en-US" altLang="zh-CN" sz="2400" b="1" dirty="0"/>
              <a:t>——</a:t>
            </a:r>
            <a:r>
              <a:rPr lang="zh-CN" altLang="en-US" sz="2400" b="1" dirty="0"/>
              <a:t>构造图</a:t>
            </a:r>
          </a:p>
        </p:txBody>
      </p:sp>
      <p:sp>
        <p:nvSpPr>
          <p:cNvPr id="82" name="矩形 81">
            <a:extLst>
              <a:ext uri="{FF2B5EF4-FFF2-40B4-BE49-F238E27FC236}">
                <a16:creationId xmlns:a16="http://schemas.microsoft.com/office/drawing/2014/main" id="{A8C3A29C-FC91-4CF4-AFE5-AD0E6F13E22D}"/>
              </a:ext>
            </a:extLst>
          </p:cNvPr>
          <p:cNvSpPr/>
          <p:nvPr/>
        </p:nvSpPr>
        <p:spPr>
          <a:xfrm>
            <a:off x="1426234" y="1222230"/>
            <a:ext cx="697627" cy="400110"/>
          </a:xfrm>
          <a:prstGeom prst="rect">
            <a:avLst/>
          </a:prstGeom>
        </p:spPr>
        <p:txBody>
          <a:bodyPr wrap="none">
            <a:spAutoFit/>
          </a:bodyPr>
          <a:lstStyle/>
          <a:p>
            <a:r>
              <a:rPr lang="zh-CN" altLang="en-US" sz="2000" b="1" dirty="0"/>
              <a:t>例：</a:t>
            </a:r>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2" name="图片 1">
            <a:extLst>
              <a:ext uri="{FF2B5EF4-FFF2-40B4-BE49-F238E27FC236}">
                <a16:creationId xmlns:a16="http://schemas.microsoft.com/office/drawing/2014/main" id="{333A0742-2426-43B4-BCE2-87FA5235CA2C}"/>
              </a:ext>
            </a:extLst>
          </p:cNvPr>
          <p:cNvPicPr>
            <a:picLocks noChangeAspect="1"/>
          </p:cNvPicPr>
          <p:nvPr/>
        </p:nvPicPr>
        <p:blipFill rotWithShape="1">
          <a:blip r:embed="rId3"/>
          <a:srcRect r="56613"/>
          <a:stretch/>
        </p:blipFill>
        <p:spPr>
          <a:xfrm>
            <a:off x="627003" y="2578033"/>
            <a:ext cx="3711081" cy="3905250"/>
          </a:xfrm>
          <a:prstGeom prst="rect">
            <a:avLst/>
          </a:prstGeom>
        </p:spPr>
      </p:pic>
      <p:pic>
        <p:nvPicPr>
          <p:cNvPr id="68" name="图片 67">
            <a:extLst>
              <a:ext uri="{FF2B5EF4-FFF2-40B4-BE49-F238E27FC236}">
                <a16:creationId xmlns:a16="http://schemas.microsoft.com/office/drawing/2014/main" id="{B7F06781-8BED-47CE-ABD0-8F2F7F8CB42F}"/>
              </a:ext>
            </a:extLst>
          </p:cNvPr>
          <p:cNvPicPr>
            <a:picLocks noChangeAspect="1"/>
          </p:cNvPicPr>
          <p:nvPr/>
        </p:nvPicPr>
        <p:blipFill rotWithShape="1">
          <a:blip r:embed="rId4"/>
          <a:srcRect r="46740"/>
          <a:stretch/>
        </p:blipFill>
        <p:spPr>
          <a:xfrm>
            <a:off x="5073156" y="2496673"/>
            <a:ext cx="4534709" cy="3885714"/>
          </a:xfrm>
          <a:prstGeom prst="rect">
            <a:avLst/>
          </a:prstGeom>
        </p:spPr>
      </p:pic>
      <p:sp>
        <p:nvSpPr>
          <p:cNvPr id="69" name="文本框 68">
            <a:extLst>
              <a:ext uri="{FF2B5EF4-FFF2-40B4-BE49-F238E27FC236}">
                <a16:creationId xmlns:a16="http://schemas.microsoft.com/office/drawing/2014/main" id="{3AE24E7A-A8B3-460D-9025-758CF7DDEC11}"/>
              </a:ext>
            </a:extLst>
          </p:cNvPr>
          <p:cNvSpPr txBox="1"/>
          <p:nvPr/>
        </p:nvSpPr>
        <p:spPr>
          <a:xfrm>
            <a:off x="8899451" y="5635770"/>
            <a:ext cx="184731" cy="369332"/>
          </a:xfrm>
          <a:prstGeom prst="rect">
            <a:avLst/>
          </a:prstGeom>
          <a:noFill/>
        </p:spPr>
        <p:txBody>
          <a:bodyPr wrap="none" rtlCol="0">
            <a:spAutoFit/>
          </a:bodyPr>
          <a:lstStyle/>
          <a:p>
            <a:endParaRPr lang="zh-CN" altLang="en-US" dirty="0"/>
          </a:p>
        </p:txBody>
      </p:sp>
      <p:sp>
        <p:nvSpPr>
          <p:cNvPr id="73" name="矩形 72">
            <a:extLst>
              <a:ext uri="{FF2B5EF4-FFF2-40B4-BE49-F238E27FC236}">
                <a16:creationId xmlns:a16="http://schemas.microsoft.com/office/drawing/2014/main" id="{C22C0C37-FA44-446D-BC6E-28E7D7BC230B}"/>
              </a:ext>
            </a:extLst>
          </p:cNvPr>
          <p:cNvSpPr/>
          <p:nvPr/>
        </p:nvSpPr>
        <p:spPr>
          <a:xfrm>
            <a:off x="3611770" y="2314674"/>
            <a:ext cx="1982072" cy="830997"/>
          </a:xfrm>
          <a:prstGeom prst="rect">
            <a:avLst/>
          </a:prstGeom>
        </p:spPr>
        <p:txBody>
          <a:bodyPr wrap="square">
            <a:spAutoFit/>
          </a:bodyPr>
          <a:lstStyle/>
          <a:p>
            <a:r>
              <a:rPr lang="zh-CN" altLang="en-US" sz="2400" dirty="0"/>
              <a:t>类型集合</a:t>
            </a:r>
            <a:endParaRPr lang="en-US" altLang="zh-CN" sz="2400" dirty="0"/>
          </a:p>
          <a:p>
            <a:r>
              <a:rPr lang="en-US" altLang="zh-CN" sz="2400" dirty="0"/>
              <a:t>P{20</a:t>
            </a:r>
            <a:r>
              <a:rPr lang="zh-CN" altLang="en-US" sz="2400" dirty="0"/>
              <a:t>，</a:t>
            </a:r>
            <a:r>
              <a:rPr lang="en-US" altLang="zh-CN" sz="2400" dirty="0"/>
              <a:t>3</a:t>
            </a:r>
            <a:r>
              <a:rPr lang="zh-CN" altLang="en-US" sz="2400" dirty="0"/>
              <a:t>，</a:t>
            </a:r>
            <a:r>
              <a:rPr lang="en-US" altLang="zh-CN" sz="2400" dirty="0"/>
              <a:t>84}</a:t>
            </a:r>
            <a:endParaRPr lang="zh-CN" altLang="en-US" sz="2400" dirty="0"/>
          </a:p>
        </p:txBody>
      </p:sp>
    </p:spTree>
    <p:extLst>
      <p:ext uri="{BB962C8B-B14F-4D97-AF65-F5344CB8AC3E}">
        <p14:creationId xmlns:p14="http://schemas.microsoft.com/office/powerpoint/2010/main" val="19579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矩形 74">
            <a:extLst>
              <a:ext uri="{FF2B5EF4-FFF2-40B4-BE49-F238E27FC236}">
                <a16:creationId xmlns:a16="http://schemas.microsoft.com/office/drawing/2014/main" id="{6D87273F-1D23-44F5-B95A-96F44F0AB653}"/>
              </a:ext>
            </a:extLst>
          </p:cNvPr>
          <p:cNvSpPr/>
          <p:nvPr/>
        </p:nvSpPr>
        <p:spPr>
          <a:xfrm>
            <a:off x="1199861" y="3356986"/>
            <a:ext cx="5679446" cy="461665"/>
          </a:xfrm>
          <a:prstGeom prst="rect">
            <a:avLst/>
          </a:prstGeom>
        </p:spPr>
        <p:txBody>
          <a:bodyPr wrap="square">
            <a:spAutoFit/>
          </a:bodyPr>
          <a:lstStyle/>
          <a:p>
            <a:pPr>
              <a:spcAft>
                <a:spcPts val="1200"/>
              </a:spcAft>
            </a:pPr>
            <a:r>
              <a:rPr lang="zh-CN" altLang="en-US" sz="2400" dirty="0"/>
              <a:t>基于算法</a:t>
            </a:r>
            <a:r>
              <a:rPr lang="en-US" altLang="zh-CN" sz="2400" dirty="0"/>
              <a:t>1</a:t>
            </a:r>
            <a:r>
              <a:rPr lang="zh-CN" altLang="en-US" sz="2400" dirty="0"/>
              <a:t>键入系统节点</a:t>
            </a:r>
          </a:p>
        </p:txBody>
      </p:sp>
      <p:sp>
        <p:nvSpPr>
          <p:cNvPr id="81" name="矩形 80">
            <a:extLst>
              <a:ext uri="{FF2B5EF4-FFF2-40B4-BE49-F238E27FC236}">
                <a16:creationId xmlns:a16="http://schemas.microsoft.com/office/drawing/2014/main" id="{D91887ED-4355-4315-9E26-8D37F47D8317}"/>
              </a:ext>
            </a:extLst>
          </p:cNvPr>
          <p:cNvSpPr/>
          <p:nvPr/>
        </p:nvSpPr>
        <p:spPr>
          <a:xfrm>
            <a:off x="1399166" y="680073"/>
            <a:ext cx="3433953" cy="461665"/>
          </a:xfrm>
          <a:prstGeom prst="rect">
            <a:avLst/>
          </a:prstGeom>
        </p:spPr>
        <p:txBody>
          <a:bodyPr wrap="none">
            <a:spAutoFit/>
          </a:bodyPr>
          <a:lstStyle/>
          <a:p>
            <a:r>
              <a:rPr lang="en-US" altLang="zh-CN" sz="2400" b="1" dirty="0"/>
              <a:t>2</a:t>
            </a:r>
            <a:r>
              <a:rPr lang="zh-CN" altLang="en-US" sz="2400" b="1" dirty="0"/>
              <a:t>、结构分析</a:t>
            </a:r>
            <a:r>
              <a:rPr lang="en-US" altLang="zh-CN" sz="2400" b="1" dirty="0"/>
              <a:t>——</a:t>
            </a:r>
            <a:r>
              <a:rPr lang="zh-CN" altLang="en-US" sz="2400" b="1" dirty="0"/>
              <a:t>构造图</a:t>
            </a:r>
          </a:p>
        </p:txBody>
      </p:sp>
      <p:sp>
        <p:nvSpPr>
          <p:cNvPr id="82" name="矩形 81">
            <a:extLst>
              <a:ext uri="{FF2B5EF4-FFF2-40B4-BE49-F238E27FC236}">
                <a16:creationId xmlns:a16="http://schemas.microsoft.com/office/drawing/2014/main" id="{A8C3A29C-FC91-4CF4-AFE5-AD0E6F13E22D}"/>
              </a:ext>
            </a:extLst>
          </p:cNvPr>
          <p:cNvSpPr/>
          <p:nvPr/>
        </p:nvSpPr>
        <p:spPr>
          <a:xfrm>
            <a:off x="1426234" y="1222230"/>
            <a:ext cx="697627" cy="400110"/>
          </a:xfrm>
          <a:prstGeom prst="rect">
            <a:avLst/>
          </a:prstGeom>
        </p:spPr>
        <p:txBody>
          <a:bodyPr wrap="none">
            <a:spAutoFit/>
          </a:bodyPr>
          <a:lstStyle/>
          <a:p>
            <a:r>
              <a:rPr lang="zh-CN" altLang="en-US" sz="2000" b="1" dirty="0"/>
              <a:t>例：</a:t>
            </a:r>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grpSp>
        <p:nvGrpSpPr>
          <p:cNvPr id="69" name="组合 68">
            <a:extLst>
              <a:ext uri="{FF2B5EF4-FFF2-40B4-BE49-F238E27FC236}">
                <a16:creationId xmlns:a16="http://schemas.microsoft.com/office/drawing/2014/main" id="{C4093462-8974-4783-BE66-3BD152639C3C}"/>
              </a:ext>
            </a:extLst>
          </p:cNvPr>
          <p:cNvGrpSpPr/>
          <p:nvPr/>
        </p:nvGrpSpPr>
        <p:grpSpPr>
          <a:xfrm>
            <a:off x="4974657" y="1116215"/>
            <a:ext cx="5329450" cy="5434886"/>
            <a:chOff x="6394261" y="1250565"/>
            <a:chExt cx="5329450" cy="5434886"/>
          </a:xfrm>
        </p:grpSpPr>
        <p:pic>
          <p:nvPicPr>
            <p:cNvPr id="68" name="图片 67">
              <a:extLst>
                <a:ext uri="{FF2B5EF4-FFF2-40B4-BE49-F238E27FC236}">
                  <a16:creationId xmlns:a16="http://schemas.microsoft.com/office/drawing/2014/main" id="{72D002CD-67A7-41C6-B36C-0711DD3EB0F1}"/>
                </a:ext>
              </a:extLst>
            </p:cNvPr>
            <p:cNvPicPr>
              <a:picLocks noChangeAspect="1"/>
            </p:cNvPicPr>
            <p:nvPr/>
          </p:nvPicPr>
          <p:blipFill>
            <a:blip r:embed="rId3"/>
            <a:stretch>
              <a:fillRect/>
            </a:stretch>
          </p:blipFill>
          <p:spPr>
            <a:xfrm>
              <a:off x="6709227" y="1827701"/>
              <a:ext cx="4686300" cy="4857750"/>
            </a:xfrm>
            <a:prstGeom prst="rect">
              <a:avLst/>
            </a:prstGeom>
          </p:spPr>
        </p:pic>
        <p:sp>
          <p:nvSpPr>
            <p:cNvPr id="72" name="矩形 71">
              <a:extLst>
                <a:ext uri="{FF2B5EF4-FFF2-40B4-BE49-F238E27FC236}">
                  <a16:creationId xmlns:a16="http://schemas.microsoft.com/office/drawing/2014/main" id="{E7A4D8C1-5D2A-404E-923E-BA8DA463780A}"/>
                </a:ext>
              </a:extLst>
            </p:cNvPr>
            <p:cNvSpPr/>
            <p:nvPr/>
          </p:nvSpPr>
          <p:spPr>
            <a:xfrm>
              <a:off x="6394261" y="1309753"/>
              <a:ext cx="1459419" cy="461665"/>
            </a:xfrm>
            <a:prstGeom prst="rect">
              <a:avLst/>
            </a:prstGeom>
          </p:spPr>
          <p:txBody>
            <a:bodyPr wrap="square">
              <a:spAutoFit/>
            </a:bodyPr>
            <a:lstStyle/>
            <a:p>
              <a:pPr>
                <a:spcAft>
                  <a:spcPts val="1200"/>
                </a:spcAft>
              </a:pPr>
              <a:r>
                <a:rPr lang="zh-CN" altLang="en-US" sz="2400" dirty="0"/>
                <a:t>模式图</a:t>
              </a:r>
            </a:p>
          </p:txBody>
        </p:sp>
        <p:sp>
          <p:nvSpPr>
            <p:cNvPr id="73" name="矩形 72">
              <a:extLst>
                <a:ext uri="{FF2B5EF4-FFF2-40B4-BE49-F238E27FC236}">
                  <a16:creationId xmlns:a16="http://schemas.microsoft.com/office/drawing/2014/main" id="{95863623-9A08-4CB9-8F00-AAF05661A749}"/>
                </a:ext>
              </a:extLst>
            </p:cNvPr>
            <p:cNvSpPr/>
            <p:nvPr/>
          </p:nvSpPr>
          <p:spPr>
            <a:xfrm>
              <a:off x="9819255" y="1250565"/>
              <a:ext cx="1904456" cy="461665"/>
            </a:xfrm>
            <a:prstGeom prst="rect">
              <a:avLst/>
            </a:prstGeom>
          </p:spPr>
          <p:txBody>
            <a:bodyPr wrap="square">
              <a:spAutoFit/>
            </a:bodyPr>
            <a:lstStyle/>
            <a:p>
              <a:pPr>
                <a:spcAft>
                  <a:spcPts val="1200"/>
                </a:spcAft>
              </a:pPr>
              <a:r>
                <a:rPr lang="zh-CN" altLang="en-US" sz="2400" dirty="0"/>
                <a:t>丰富系统图</a:t>
              </a:r>
            </a:p>
          </p:txBody>
        </p:sp>
      </p:grpSp>
    </p:spTree>
    <p:extLst>
      <p:ext uri="{BB962C8B-B14F-4D97-AF65-F5344CB8AC3E}">
        <p14:creationId xmlns:p14="http://schemas.microsoft.com/office/powerpoint/2010/main" val="88910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68" name="图片 67">
            <a:extLst>
              <a:ext uri="{FF2B5EF4-FFF2-40B4-BE49-F238E27FC236}">
                <a16:creationId xmlns:a16="http://schemas.microsoft.com/office/drawing/2014/main" id="{43A73A5F-5EF1-490E-9FFF-9ACA15DD6ABF}"/>
              </a:ext>
            </a:extLst>
          </p:cNvPr>
          <p:cNvPicPr>
            <a:picLocks noChangeAspect="1"/>
          </p:cNvPicPr>
          <p:nvPr/>
        </p:nvPicPr>
        <p:blipFill rotWithShape="1">
          <a:blip r:embed="rId3"/>
          <a:srcRect l="4284" t="8859" r="5828" b="7951"/>
          <a:stretch/>
        </p:blipFill>
        <p:spPr>
          <a:xfrm>
            <a:off x="582654" y="1357550"/>
            <a:ext cx="11081398" cy="4769157"/>
          </a:xfrm>
          <a:prstGeom prst="rect">
            <a:avLst/>
          </a:prstGeom>
        </p:spPr>
      </p:pic>
      <p:grpSp>
        <p:nvGrpSpPr>
          <p:cNvPr id="69" name="组合 68">
            <a:extLst>
              <a:ext uri="{FF2B5EF4-FFF2-40B4-BE49-F238E27FC236}">
                <a16:creationId xmlns:a16="http://schemas.microsoft.com/office/drawing/2014/main" id="{7063B23B-DA53-411D-B05F-D659D5A6778D}"/>
              </a:ext>
            </a:extLst>
          </p:cNvPr>
          <p:cNvGrpSpPr/>
          <p:nvPr/>
        </p:nvGrpSpPr>
        <p:grpSpPr>
          <a:xfrm>
            <a:off x="5190804" y="961063"/>
            <a:ext cx="6055360" cy="3716152"/>
            <a:chOff x="3159760" y="981383"/>
            <a:chExt cx="6055360" cy="3716152"/>
          </a:xfrm>
        </p:grpSpPr>
        <p:sp>
          <p:nvSpPr>
            <p:cNvPr id="2" name="矩形 1">
              <a:extLst>
                <a:ext uri="{FF2B5EF4-FFF2-40B4-BE49-F238E27FC236}">
                  <a16:creationId xmlns:a16="http://schemas.microsoft.com/office/drawing/2014/main" id="{BB3DFA36-77AB-4586-8E9B-E9887485C61F}"/>
                </a:ext>
              </a:extLst>
            </p:cNvPr>
            <p:cNvSpPr/>
            <p:nvPr/>
          </p:nvSpPr>
          <p:spPr>
            <a:xfrm>
              <a:off x="3159760" y="1788591"/>
              <a:ext cx="1950720" cy="29089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270E7CA-B388-4FC2-91B6-B2B577F7BCE5}"/>
                </a:ext>
              </a:extLst>
            </p:cNvPr>
            <p:cNvSpPr txBox="1"/>
            <p:nvPr/>
          </p:nvSpPr>
          <p:spPr>
            <a:xfrm>
              <a:off x="3427754" y="981383"/>
              <a:ext cx="5787366" cy="830997"/>
            </a:xfrm>
            <a:prstGeom prst="rect">
              <a:avLst/>
            </a:prstGeom>
            <a:noFill/>
          </p:spPr>
          <p:txBody>
            <a:bodyPr wrap="square" rtlCol="0">
              <a:spAutoFit/>
            </a:bodyPr>
            <a:lstStyle/>
            <a:p>
              <a:r>
                <a:rPr lang="en-US" altLang="zh-CN" sz="2400" b="1" dirty="0">
                  <a:solidFill>
                    <a:srgbClr val="FF0000"/>
                  </a:solidFill>
                </a:rPr>
                <a:t>Step</a:t>
              </a:r>
              <a:r>
                <a:rPr lang="zh-CN" altLang="en-US" sz="2400" b="1" dirty="0">
                  <a:solidFill>
                    <a:srgbClr val="FF0000"/>
                  </a:solidFill>
                </a:rPr>
                <a:t>：</a:t>
              </a:r>
              <a:r>
                <a:rPr lang="en-US" altLang="zh-CN" sz="2400" b="1" dirty="0">
                  <a:solidFill>
                    <a:srgbClr val="FF0000"/>
                  </a:solidFill>
                </a:rPr>
                <a:t>3  </a:t>
              </a:r>
              <a:r>
                <a:rPr lang="zh-CN" altLang="en-US" sz="2400" b="1" dirty="0"/>
                <a:t>中间处理</a:t>
              </a:r>
              <a:r>
                <a:rPr lang="en-US" altLang="zh-CN" sz="2400" b="1" dirty="0"/>
                <a:t>—</a:t>
              </a:r>
              <a:r>
                <a:rPr lang="zh-CN" altLang="en-US" sz="2400" b="1" dirty="0"/>
                <a:t>构建子系统图</a:t>
              </a:r>
            </a:p>
            <a:p>
              <a:endParaRPr lang="zh-CN" altLang="en-US" sz="2400" b="1" dirty="0">
                <a:solidFill>
                  <a:srgbClr val="FF0000"/>
                </a:solidFill>
              </a:endParaRPr>
            </a:p>
          </p:txBody>
        </p:sp>
      </p:grpSp>
    </p:spTree>
    <p:extLst>
      <p:ext uri="{BB962C8B-B14F-4D97-AF65-F5344CB8AC3E}">
        <p14:creationId xmlns:p14="http://schemas.microsoft.com/office/powerpoint/2010/main" val="190018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矩形 74">
            <a:extLst>
              <a:ext uri="{FF2B5EF4-FFF2-40B4-BE49-F238E27FC236}">
                <a16:creationId xmlns:a16="http://schemas.microsoft.com/office/drawing/2014/main" id="{6D87273F-1D23-44F5-B95A-96F44F0AB653}"/>
              </a:ext>
            </a:extLst>
          </p:cNvPr>
          <p:cNvSpPr/>
          <p:nvPr/>
        </p:nvSpPr>
        <p:spPr>
          <a:xfrm>
            <a:off x="1083374" y="1279681"/>
            <a:ext cx="9808662" cy="1200329"/>
          </a:xfrm>
          <a:prstGeom prst="rect">
            <a:avLst/>
          </a:prstGeom>
        </p:spPr>
        <p:txBody>
          <a:bodyPr wrap="square">
            <a:spAutoFit/>
          </a:bodyPr>
          <a:lstStyle/>
          <a:p>
            <a:pPr>
              <a:spcAft>
                <a:spcPts val="1200"/>
              </a:spcAft>
            </a:pPr>
            <a:r>
              <a:rPr lang="zh-CN" altLang="en-US" sz="2400" dirty="0"/>
              <a:t>为了减少每种模式的搜索域，将系统图划分为一组可能的子系统图。为此，首先对所有有效边进行特征化。如果边缘满足图案图中边缘之一的约束，则该边缘有效。边的约束定义为边的类型及其连接节点的类型。</a:t>
            </a:r>
          </a:p>
        </p:txBody>
      </p:sp>
      <p:sp>
        <p:nvSpPr>
          <p:cNvPr id="81" name="矩形 80">
            <a:extLst>
              <a:ext uri="{FF2B5EF4-FFF2-40B4-BE49-F238E27FC236}">
                <a16:creationId xmlns:a16="http://schemas.microsoft.com/office/drawing/2014/main" id="{D91887ED-4355-4315-9E26-8D37F47D8317}"/>
              </a:ext>
            </a:extLst>
          </p:cNvPr>
          <p:cNvSpPr/>
          <p:nvPr/>
        </p:nvSpPr>
        <p:spPr>
          <a:xfrm>
            <a:off x="1399166" y="680073"/>
            <a:ext cx="4595234" cy="830997"/>
          </a:xfrm>
          <a:prstGeom prst="rect">
            <a:avLst/>
          </a:prstGeom>
        </p:spPr>
        <p:txBody>
          <a:bodyPr wrap="square">
            <a:spAutoFit/>
          </a:bodyPr>
          <a:lstStyle/>
          <a:p>
            <a:r>
              <a:rPr lang="en-US" altLang="zh-CN" sz="2400" b="1" dirty="0"/>
              <a:t>3</a:t>
            </a:r>
            <a:r>
              <a:rPr lang="zh-CN" altLang="en-US" sz="2400" b="1" dirty="0"/>
              <a:t>、中间处理</a:t>
            </a:r>
            <a:r>
              <a:rPr lang="en-US" altLang="zh-CN" sz="2400" b="1" dirty="0"/>
              <a:t>—</a:t>
            </a:r>
            <a:r>
              <a:rPr lang="zh-CN" altLang="en-US" sz="2400" b="1" dirty="0"/>
              <a:t>构建子系统图</a:t>
            </a:r>
          </a:p>
          <a:p>
            <a:endParaRPr lang="zh-CN" altLang="en-US" sz="2400" b="1" dirty="0"/>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2" name="图片 1">
            <a:extLst>
              <a:ext uri="{FF2B5EF4-FFF2-40B4-BE49-F238E27FC236}">
                <a16:creationId xmlns:a16="http://schemas.microsoft.com/office/drawing/2014/main" id="{868ABC80-CDF8-4295-B562-85CAFB43AA4A}"/>
              </a:ext>
            </a:extLst>
          </p:cNvPr>
          <p:cNvPicPr>
            <a:picLocks noChangeAspect="1"/>
          </p:cNvPicPr>
          <p:nvPr/>
        </p:nvPicPr>
        <p:blipFill>
          <a:blip r:embed="rId3"/>
          <a:stretch>
            <a:fillRect/>
          </a:stretch>
        </p:blipFill>
        <p:spPr>
          <a:xfrm>
            <a:off x="998794" y="2734635"/>
            <a:ext cx="3762375" cy="3657600"/>
          </a:xfrm>
          <a:prstGeom prst="rect">
            <a:avLst/>
          </a:prstGeom>
        </p:spPr>
      </p:pic>
      <p:pic>
        <p:nvPicPr>
          <p:cNvPr id="67" name="图片 66">
            <a:extLst>
              <a:ext uri="{FF2B5EF4-FFF2-40B4-BE49-F238E27FC236}">
                <a16:creationId xmlns:a16="http://schemas.microsoft.com/office/drawing/2014/main" id="{5D218B67-D6E0-435B-AC3D-A3D15E75FEC0}"/>
              </a:ext>
            </a:extLst>
          </p:cNvPr>
          <p:cNvPicPr>
            <a:picLocks noChangeAspect="1"/>
          </p:cNvPicPr>
          <p:nvPr/>
        </p:nvPicPr>
        <p:blipFill rotWithShape="1">
          <a:blip r:embed="rId4"/>
          <a:srcRect t="17300"/>
          <a:stretch/>
        </p:blipFill>
        <p:spPr>
          <a:xfrm>
            <a:off x="4869532" y="2554270"/>
            <a:ext cx="4682134" cy="4018330"/>
          </a:xfrm>
          <a:prstGeom prst="rect">
            <a:avLst/>
          </a:prstGeom>
        </p:spPr>
      </p:pic>
      <p:sp>
        <p:nvSpPr>
          <p:cNvPr id="68" name="乘号 67">
            <a:extLst>
              <a:ext uri="{FF2B5EF4-FFF2-40B4-BE49-F238E27FC236}">
                <a16:creationId xmlns:a16="http://schemas.microsoft.com/office/drawing/2014/main" id="{854950B3-8F94-455E-BF80-C7E1E1DDEBDC}"/>
              </a:ext>
            </a:extLst>
          </p:cNvPr>
          <p:cNvSpPr/>
          <p:nvPr/>
        </p:nvSpPr>
        <p:spPr>
          <a:xfrm>
            <a:off x="8799448" y="3743223"/>
            <a:ext cx="486750" cy="82666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乘号 70">
            <a:extLst>
              <a:ext uri="{FF2B5EF4-FFF2-40B4-BE49-F238E27FC236}">
                <a16:creationId xmlns:a16="http://schemas.microsoft.com/office/drawing/2014/main" id="{2BC73FF5-AB0B-4443-853F-7B55E346AB65}"/>
              </a:ext>
            </a:extLst>
          </p:cNvPr>
          <p:cNvSpPr/>
          <p:nvPr/>
        </p:nvSpPr>
        <p:spPr>
          <a:xfrm>
            <a:off x="6721510" y="4605011"/>
            <a:ext cx="486750" cy="82666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乘号 71">
            <a:extLst>
              <a:ext uri="{FF2B5EF4-FFF2-40B4-BE49-F238E27FC236}">
                <a16:creationId xmlns:a16="http://schemas.microsoft.com/office/drawing/2014/main" id="{854950B3-8F94-455E-BF80-C7E1E1DDEBDC}"/>
              </a:ext>
            </a:extLst>
          </p:cNvPr>
          <p:cNvSpPr/>
          <p:nvPr/>
        </p:nvSpPr>
        <p:spPr>
          <a:xfrm>
            <a:off x="6139567" y="3224823"/>
            <a:ext cx="486750" cy="82666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乘号 73">
            <a:extLst>
              <a:ext uri="{FF2B5EF4-FFF2-40B4-BE49-F238E27FC236}">
                <a16:creationId xmlns:a16="http://schemas.microsoft.com/office/drawing/2014/main" id="{229DA4A7-9386-49B0-98BA-469D1C1CB6A2}"/>
              </a:ext>
            </a:extLst>
          </p:cNvPr>
          <p:cNvSpPr/>
          <p:nvPr/>
        </p:nvSpPr>
        <p:spPr>
          <a:xfrm>
            <a:off x="5480239" y="3494772"/>
            <a:ext cx="486750" cy="82666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6" name="乘号 75">
            <a:extLst>
              <a:ext uri="{FF2B5EF4-FFF2-40B4-BE49-F238E27FC236}">
                <a16:creationId xmlns:a16="http://schemas.microsoft.com/office/drawing/2014/main" id="{16572F30-C3BC-4FD6-8530-2F7554F514B0}"/>
              </a:ext>
            </a:extLst>
          </p:cNvPr>
          <p:cNvSpPr/>
          <p:nvPr/>
        </p:nvSpPr>
        <p:spPr>
          <a:xfrm>
            <a:off x="5397732" y="4716065"/>
            <a:ext cx="486750" cy="82666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74331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72"/>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74"/>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76"/>
                                        </p:tgtEl>
                                        <p:attrNameLst>
                                          <p:attrName>style.visibility</p:attrName>
                                        </p:attrNameLst>
                                      </p:cBhvr>
                                      <p:to>
                                        <p:strVal val="visible"/>
                                      </p:to>
                                    </p:set>
                                  </p:childTnLst>
                                </p:cTn>
                              </p:par>
                            </p:childTnLst>
                          </p:cTn>
                        </p:par>
                      </p:childTnLst>
                    </p:cTn>
                  </p:par>
                  <p:par>
                    <p:cTn id="360" fill="hold">
                      <p:stCondLst>
                        <p:cond delay="indefinite"/>
                      </p:stCondLst>
                      <p:childTnLst>
                        <p:par>
                          <p:cTn id="361" fill="hold">
                            <p:stCondLst>
                              <p:cond delay="0"/>
                            </p:stCondLst>
                            <p:childTnLst>
                              <p:par>
                                <p:cTn id="362" presetID="1" presetClass="entr" presetSubtype="0" fill="hold" grpId="0" nodeType="clickEffect">
                                  <p:stCondLst>
                                    <p:cond delay="0"/>
                                  </p:stCondLst>
                                  <p:childTnLst>
                                    <p:set>
                                      <p:cBhvr>
                                        <p:cTn id="363" dur="1" fill="hold">
                                          <p:stCondLst>
                                            <p:cond delay="0"/>
                                          </p:stCondLst>
                                        </p:cTn>
                                        <p:tgtEl>
                                          <p:spTgt spid="71"/>
                                        </p:tgtEl>
                                        <p:attrNameLst>
                                          <p:attrName>style.visibility</p:attrName>
                                        </p:attrNameLst>
                                      </p:cBhvr>
                                      <p:to>
                                        <p:strVal val="visible"/>
                                      </p:to>
                                    </p:set>
                                  </p:childTnLst>
                                </p:cTn>
                              </p:par>
                            </p:childTnLst>
                          </p:cTn>
                        </p:par>
                      </p:childTnLst>
                    </p:cTn>
                  </p:par>
                  <p:par>
                    <p:cTn id="364" fill="hold">
                      <p:stCondLst>
                        <p:cond delay="indefinite"/>
                      </p:stCondLst>
                      <p:childTnLst>
                        <p:par>
                          <p:cTn id="365" fill="hold">
                            <p:stCondLst>
                              <p:cond delay="0"/>
                            </p:stCondLst>
                            <p:childTnLst>
                              <p:par>
                                <p:cTn id="366" presetID="1" presetClass="entr" presetSubtype="0" fill="hold" grpId="0" nodeType="clickEffect">
                                  <p:stCondLst>
                                    <p:cond delay="0"/>
                                  </p:stCondLst>
                                  <p:childTnLst>
                                    <p:set>
                                      <p:cBhvr>
                                        <p:cTn id="367"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P spid="68" grpId="0" animBg="1"/>
      <p:bldP spid="71" grpId="0" animBg="1"/>
      <p:bldP spid="72" grpId="0" animBg="1"/>
      <p:bldP spid="74" grpId="0" animBg="1"/>
      <p:bldP spid="7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0"/>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p>
        </p:txBody>
      </p:sp>
      <p:sp useBgFill="1">
        <p:nvSpPr>
          <p:cNvPr id="52" name="矩形 51"/>
          <p:cNvSpPr/>
          <p:nvPr/>
        </p:nvSpPr>
        <p:spPr>
          <a:xfrm>
            <a:off x="3607711"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988440" y="2912874"/>
            <a:ext cx="1005403" cy="584775"/>
          </a:xfrm>
          <a:prstGeom prst="rect">
            <a:avLst/>
          </a:prstGeom>
          <a:solidFill>
            <a:schemeClr val="tx2">
              <a:lumMod val="20000"/>
              <a:lumOff val="80000"/>
            </a:schemeClr>
          </a:solidFill>
        </p:spPr>
        <p:txBody>
          <a:bodyPr wrap="none">
            <a:spAutoFit/>
          </a:bodyPr>
          <a:lstStyle/>
          <a:p>
            <a:r>
              <a:rPr kumimoji="1" lang="zh-CN" altLang="en-US" sz="3200" dirty="0">
                <a:solidFill>
                  <a:schemeClr val="tx2"/>
                </a:solidFill>
                <a:effectLst>
                  <a:innerShdw blurRad="63500" dist="50800" dir="16200000">
                    <a:prstClr val="black">
                      <a:alpha val="30000"/>
                    </a:prstClr>
                  </a:innerShdw>
                </a:effectLst>
                <a:latin typeface="+mj-ea"/>
                <a:ea typeface="+mj-ea"/>
              </a:rPr>
              <a:t>背景</a:t>
            </a:r>
          </a:p>
        </p:txBody>
      </p:sp>
    </p:spTree>
    <p:extLst>
      <p:ext uri="{BB962C8B-B14F-4D97-AF65-F5344CB8AC3E}">
        <p14:creationId xmlns:p14="http://schemas.microsoft.com/office/powerpoint/2010/main" val="67797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矩形 74">
            <a:extLst>
              <a:ext uri="{FF2B5EF4-FFF2-40B4-BE49-F238E27FC236}">
                <a16:creationId xmlns:a16="http://schemas.microsoft.com/office/drawing/2014/main" id="{6D87273F-1D23-44F5-B95A-96F44F0AB653}"/>
              </a:ext>
            </a:extLst>
          </p:cNvPr>
          <p:cNvSpPr/>
          <p:nvPr/>
        </p:nvSpPr>
        <p:spPr>
          <a:xfrm>
            <a:off x="389475" y="1836572"/>
            <a:ext cx="3011106" cy="830997"/>
          </a:xfrm>
          <a:prstGeom prst="rect">
            <a:avLst/>
          </a:prstGeom>
        </p:spPr>
        <p:txBody>
          <a:bodyPr wrap="square">
            <a:spAutoFit/>
          </a:bodyPr>
          <a:lstStyle/>
          <a:p>
            <a:pPr>
              <a:spcAft>
                <a:spcPts val="1200"/>
              </a:spcAft>
            </a:pPr>
            <a:r>
              <a:rPr lang="zh-CN" altLang="en-US" sz="2400" dirty="0"/>
              <a:t>算法</a:t>
            </a:r>
            <a:r>
              <a:rPr lang="en-US" altLang="zh-CN" sz="2400" dirty="0"/>
              <a:t>2</a:t>
            </a:r>
            <a:r>
              <a:rPr lang="zh-CN" altLang="en-US" sz="2400" dirty="0"/>
              <a:t>说明了产生子系统的过程</a:t>
            </a:r>
          </a:p>
        </p:txBody>
      </p:sp>
      <p:sp>
        <p:nvSpPr>
          <p:cNvPr id="81" name="矩形 80">
            <a:extLst>
              <a:ext uri="{FF2B5EF4-FFF2-40B4-BE49-F238E27FC236}">
                <a16:creationId xmlns:a16="http://schemas.microsoft.com/office/drawing/2014/main" id="{D91887ED-4355-4315-9E26-8D37F47D8317}"/>
              </a:ext>
            </a:extLst>
          </p:cNvPr>
          <p:cNvSpPr/>
          <p:nvPr/>
        </p:nvSpPr>
        <p:spPr>
          <a:xfrm>
            <a:off x="1399166" y="680073"/>
            <a:ext cx="4595234" cy="830997"/>
          </a:xfrm>
          <a:prstGeom prst="rect">
            <a:avLst/>
          </a:prstGeom>
        </p:spPr>
        <p:txBody>
          <a:bodyPr wrap="square">
            <a:spAutoFit/>
          </a:bodyPr>
          <a:lstStyle/>
          <a:p>
            <a:r>
              <a:rPr lang="en-US" altLang="zh-CN" sz="2400" b="1" dirty="0"/>
              <a:t>3</a:t>
            </a:r>
            <a:r>
              <a:rPr lang="zh-CN" altLang="en-US" sz="2400" b="1" dirty="0"/>
              <a:t>、中间处理</a:t>
            </a:r>
            <a:r>
              <a:rPr lang="en-US" altLang="zh-CN" sz="2400" b="1" dirty="0"/>
              <a:t>—</a:t>
            </a:r>
            <a:r>
              <a:rPr lang="zh-CN" altLang="en-US" sz="2400" b="1" dirty="0"/>
              <a:t>构建子系统图</a:t>
            </a:r>
          </a:p>
          <a:p>
            <a:endParaRPr lang="zh-CN" altLang="en-US" sz="2400" b="1" dirty="0"/>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67" name="图片 66">
            <a:extLst>
              <a:ext uri="{FF2B5EF4-FFF2-40B4-BE49-F238E27FC236}">
                <a16:creationId xmlns:a16="http://schemas.microsoft.com/office/drawing/2014/main" id="{EC9A5782-F0DD-4F1E-B04B-6EFDAD13668B}"/>
              </a:ext>
            </a:extLst>
          </p:cNvPr>
          <p:cNvPicPr>
            <a:picLocks noChangeAspect="1"/>
          </p:cNvPicPr>
          <p:nvPr/>
        </p:nvPicPr>
        <p:blipFill>
          <a:blip r:embed="rId3"/>
          <a:stretch>
            <a:fillRect/>
          </a:stretch>
        </p:blipFill>
        <p:spPr>
          <a:xfrm>
            <a:off x="3310786" y="1434836"/>
            <a:ext cx="8669263" cy="5139373"/>
          </a:xfrm>
          <a:prstGeom prst="rect">
            <a:avLst/>
          </a:prstGeom>
        </p:spPr>
      </p:pic>
    </p:spTree>
    <p:extLst>
      <p:ext uri="{BB962C8B-B14F-4D97-AF65-F5344CB8AC3E}">
        <p14:creationId xmlns:p14="http://schemas.microsoft.com/office/powerpoint/2010/main" val="335961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68" name="图片 67">
            <a:extLst>
              <a:ext uri="{FF2B5EF4-FFF2-40B4-BE49-F238E27FC236}">
                <a16:creationId xmlns:a16="http://schemas.microsoft.com/office/drawing/2014/main" id="{43A73A5F-5EF1-490E-9FFF-9ACA15DD6ABF}"/>
              </a:ext>
            </a:extLst>
          </p:cNvPr>
          <p:cNvPicPr>
            <a:picLocks noChangeAspect="1"/>
          </p:cNvPicPr>
          <p:nvPr/>
        </p:nvPicPr>
        <p:blipFill rotWithShape="1">
          <a:blip r:embed="rId3"/>
          <a:srcRect l="4284" t="8859" r="5828" b="7951"/>
          <a:stretch/>
        </p:blipFill>
        <p:spPr>
          <a:xfrm>
            <a:off x="582654" y="1357550"/>
            <a:ext cx="11081398" cy="4769157"/>
          </a:xfrm>
          <a:prstGeom prst="rect">
            <a:avLst/>
          </a:prstGeom>
        </p:spPr>
      </p:pic>
      <p:grpSp>
        <p:nvGrpSpPr>
          <p:cNvPr id="69" name="组合 68">
            <a:extLst>
              <a:ext uri="{FF2B5EF4-FFF2-40B4-BE49-F238E27FC236}">
                <a16:creationId xmlns:a16="http://schemas.microsoft.com/office/drawing/2014/main" id="{7063B23B-DA53-411D-B05F-D659D5A6778D}"/>
              </a:ext>
            </a:extLst>
          </p:cNvPr>
          <p:cNvGrpSpPr/>
          <p:nvPr/>
        </p:nvGrpSpPr>
        <p:grpSpPr>
          <a:xfrm>
            <a:off x="5104546" y="1001336"/>
            <a:ext cx="5787366" cy="3645529"/>
            <a:chOff x="1083706" y="1052006"/>
            <a:chExt cx="5787366" cy="3645529"/>
          </a:xfrm>
        </p:grpSpPr>
        <p:sp>
          <p:nvSpPr>
            <p:cNvPr id="2" name="矩形 1">
              <a:extLst>
                <a:ext uri="{FF2B5EF4-FFF2-40B4-BE49-F238E27FC236}">
                  <a16:creationId xmlns:a16="http://schemas.microsoft.com/office/drawing/2014/main" id="{BB3DFA36-77AB-4586-8E9B-E9887485C61F}"/>
                </a:ext>
              </a:extLst>
            </p:cNvPr>
            <p:cNvSpPr/>
            <p:nvPr/>
          </p:nvSpPr>
          <p:spPr>
            <a:xfrm>
              <a:off x="3159760" y="1788591"/>
              <a:ext cx="1950720" cy="29089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270E7CA-B388-4FC2-91B6-B2B577F7BCE5}"/>
                </a:ext>
              </a:extLst>
            </p:cNvPr>
            <p:cNvSpPr txBox="1"/>
            <p:nvPr/>
          </p:nvSpPr>
          <p:spPr>
            <a:xfrm>
              <a:off x="1083706" y="1052006"/>
              <a:ext cx="5787366" cy="461665"/>
            </a:xfrm>
            <a:prstGeom prst="rect">
              <a:avLst/>
            </a:prstGeom>
            <a:noFill/>
          </p:spPr>
          <p:txBody>
            <a:bodyPr wrap="square" rtlCol="0">
              <a:spAutoFit/>
            </a:bodyPr>
            <a:lstStyle/>
            <a:p>
              <a:r>
                <a:rPr lang="en-US" altLang="zh-CN" sz="2400" b="1" dirty="0">
                  <a:solidFill>
                    <a:srgbClr val="FF0000"/>
                  </a:solidFill>
                </a:rPr>
                <a:t>Step</a:t>
              </a:r>
              <a:r>
                <a:rPr lang="zh-CN" altLang="en-US" sz="2400" b="1" dirty="0">
                  <a:solidFill>
                    <a:srgbClr val="FF0000"/>
                  </a:solidFill>
                </a:rPr>
                <a:t>：</a:t>
              </a:r>
              <a:r>
                <a:rPr lang="en-US" altLang="zh-CN" sz="2400" b="1" dirty="0">
                  <a:solidFill>
                    <a:srgbClr val="FF0000"/>
                  </a:solidFill>
                </a:rPr>
                <a:t>4  </a:t>
              </a:r>
              <a:r>
                <a:rPr lang="zh-CN" altLang="en-US" sz="2400" b="1" dirty="0"/>
                <a:t>结构分析</a:t>
              </a:r>
              <a:r>
                <a:rPr lang="en-US" altLang="zh-CN" sz="2400" b="1" dirty="0"/>
                <a:t>—</a:t>
              </a:r>
              <a:r>
                <a:rPr lang="zh-CN" altLang="en-US" sz="2400" b="1" dirty="0"/>
                <a:t>最终匹配</a:t>
              </a:r>
              <a:endParaRPr lang="zh-CN" altLang="en-US" sz="2400" b="1" dirty="0">
                <a:solidFill>
                  <a:srgbClr val="FF0000"/>
                </a:solidFill>
              </a:endParaRPr>
            </a:p>
          </p:txBody>
        </p:sp>
      </p:grpSp>
    </p:spTree>
    <p:extLst>
      <p:ext uri="{BB962C8B-B14F-4D97-AF65-F5344CB8AC3E}">
        <p14:creationId xmlns:p14="http://schemas.microsoft.com/office/powerpoint/2010/main" val="86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1" name="矩形 80">
            <a:extLst>
              <a:ext uri="{FF2B5EF4-FFF2-40B4-BE49-F238E27FC236}">
                <a16:creationId xmlns:a16="http://schemas.microsoft.com/office/drawing/2014/main" id="{D91887ED-4355-4315-9E26-8D37F47D8317}"/>
              </a:ext>
            </a:extLst>
          </p:cNvPr>
          <p:cNvSpPr/>
          <p:nvPr/>
        </p:nvSpPr>
        <p:spPr>
          <a:xfrm>
            <a:off x="1399166" y="680073"/>
            <a:ext cx="4595234" cy="461665"/>
          </a:xfrm>
          <a:prstGeom prst="rect">
            <a:avLst/>
          </a:prstGeom>
        </p:spPr>
        <p:txBody>
          <a:bodyPr wrap="square">
            <a:spAutoFit/>
          </a:bodyPr>
          <a:lstStyle/>
          <a:p>
            <a:r>
              <a:rPr lang="en-US" altLang="zh-CN" sz="2400" b="1" dirty="0"/>
              <a:t>4</a:t>
            </a:r>
            <a:r>
              <a:rPr lang="zh-CN" altLang="en-US" sz="2400" b="1" dirty="0"/>
              <a:t>、结构分析</a:t>
            </a:r>
            <a:r>
              <a:rPr lang="en-US" altLang="zh-CN" sz="2400" b="1" dirty="0"/>
              <a:t>—</a:t>
            </a:r>
            <a:r>
              <a:rPr lang="zh-CN" altLang="en-US" sz="2400" b="1" dirty="0"/>
              <a:t>最终匹配</a:t>
            </a:r>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70" name="图片 69">
            <a:extLst>
              <a:ext uri="{FF2B5EF4-FFF2-40B4-BE49-F238E27FC236}">
                <a16:creationId xmlns:a16="http://schemas.microsoft.com/office/drawing/2014/main" id="{768DE508-DAD3-49DD-826D-30123274971A}"/>
              </a:ext>
            </a:extLst>
          </p:cNvPr>
          <p:cNvPicPr>
            <a:picLocks noChangeAspect="1"/>
          </p:cNvPicPr>
          <p:nvPr/>
        </p:nvPicPr>
        <p:blipFill rotWithShape="1">
          <a:blip r:embed="rId3"/>
          <a:srcRect b="65482"/>
          <a:stretch/>
        </p:blipFill>
        <p:spPr>
          <a:xfrm>
            <a:off x="190959" y="2991384"/>
            <a:ext cx="6287346" cy="3484880"/>
          </a:xfrm>
          <a:prstGeom prst="rect">
            <a:avLst/>
          </a:prstGeom>
        </p:spPr>
      </p:pic>
      <p:pic>
        <p:nvPicPr>
          <p:cNvPr id="71" name="图片 70">
            <a:extLst>
              <a:ext uri="{FF2B5EF4-FFF2-40B4-BE49-F238E27FC236}">
                <a16:creationId xmlns:a16="http://schemas.microsoft.com/office/drawing/2014/main" id="{F6AF6C26-FF42-4987-B07C-CD286FA4CB3A}"/>
              </a:ext>
            </a:extLst>
          </p:cNvPr>
          <p:cNvPicPr>
            <a:picLocks noChangeAspect="1"/>
          </p:cNvPicPr>
          <p:nvPr/>
        </p:nvPicPr>
        <p:blipFill rotWithShape="1">
          <a:blip r:embed="rId3"/>
          <a:srcRect t="34370"/>
          <a:stretch/>
        </p:blipFill>
        <p:spPr>
          <a:xfrm>
            <a:off x="6465584" y="780126"/>
            <a:ext cx="5717157" cy="6024880"/>
          </a:xfrm>
          <a:prstGeom prst="rect">
            <a:avLst/>
          </a:prstGeom>
        </p:spPr>
      </p:pic>
      <p:pic>
        <p:nvPicPr>
          <p:cNvPr id="2" name="图片 1">
            <a:extLst>
              <a:ext uri="{FF2B5EF4-FFF2-40B4-BE49-F238E27FC236}">
                <a16:creationId xmlns:a16="http://schemas.microsoft.com/office/drawing/2014/main" id="{25EEBE5D-EC8B-4F0A-B705-3A0A1C01E619}"/>
              </a:ext>
            </a:extLst>
          </p:cNvPr>
          <p:cNvPicPr>
            <a:picLocks noChangeAspect="1"/>
          </p:cNvPicPr>
          <p:nvPr/>
        </p:nvPicPr>
        <p:blipFill rotWithShape="1">
          <a:blip r:embed="rId4"/>
          <a:srcRect b="15975"/>
          <a:stretch/>
        </p:blipFill>
        <p:spPr>
          <a:xfrm>
            <a:off x="573397" y="1081809"/>
            <a:ext cx="2303029" cy="1881800"/>
          </a:xfrm>
          <a:prstGeom prst="rect">
            <a:avLst/>
          </a:prstGeom>
        </p:spPr>
      </p:pic>
    </p:spTree>
    <p:extLst>
      <p:ext uri="{BB962C8B-B14F-4D97-AF65-F5344CB8AC3E}">
        <p14:creationId xmlns:p14="http://schemas.microsoft.com/office/powerpoint/2010/main" val="192401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pic>
        <p:nvPicPr>
          <p:cNvPr id="68" name="图片 67">
            <a:extLst>
              <a:ext uri="{FF2B5EF4-FFF2-40B4-BE49-F238E27FC236}">
                <a16:creationId xmlns:a16="http://schemas.microsoft.com/office/drawing/2014/main" id="{43A73A5F-5EF1-490E-9FFF-9ACA15DD6ABF}"/>
              </a:ext>
            </a:extLst>
          </p:cNvPr>
          <p:cNvPicPr>
            <a:picLocks noChangeAspect="1"/>
          </p:cNvPicPr>
          <p:nvPr/>
        </p:nvPicPr>
        <p:blipFill rotWithShape="1">
          <a:blip r:embed="rId3"/>
          <a:srcRect l="4284" t="8859" r="5828" b="7951"/>
          <a:stretch/>
        </p:blipFill>
        <p:spPr>
          <a:xfrm>
            <a:off x="582654" y="1357550"/>
            <a:ext cx="11081398" cy="4769157"/>
          </a:xfrm>
          <a:prstGeom prst="rect">
            <a:avLst/>
          </a:prstGeom>
        </p:spPr>
      </p:pic>
      <p:grpSp>
        <p:nvGrpSpPr>
          <p:cNvPr id="69" name="组合 68">
            <a:extLst>
              <a:ext uri="{FF2B5EF4-FFF2-40B4-BE49-F238E27FC236}">
                <a16:creationId xmlns:a16="http://schemas.microsoft.com/office/drawing/2014/main" id="{7063B23B-DA53-411D-B05F-D659D5A6778D}"/>
              </a:ext>
            </a:extLst>
          </p:cNvPr>
          <p:cNvGrpSpPr/>
          <p:nvPr/>
        </p:nvGrpSpPr>
        <p:grpSpPr>
          <a:xfrm>
            <a:off x="6995390" y="1010948"/>
            <a:ext cx="5787366" cy="3645529"/>
            <a:chOff x="1083706" y="1052006"/>
            <a:chExt cx="5787366" cy="3645529"/>
          </a:xfrm>
        </p:grpSpPr>
        <p:sp>
          <p:nvSpPr>
            <p:cNvPr id="2" name="矩形 1">
              <a:extLst>
                <a:ext uri="{FF2B5EF4-FFF2-40B4-BE49-F238E27FC236}">
                  <a16:creationId xmlns:a16="http://schemas.microsoft.com/office/drawing/2014/main" id="{BB3DFA36-77AB-4586-8E9B-E9887485C61F}"/>
                </a:ext>
              </a:extLst>
            </p:cNvPr>
            <p:cNvSpPr/>
            <p:nvPr/>
          </p:nvSpPr>
          <p:spPr>
            <a:xfrm>
              <a:off x="3159760" y="1788591"/>
              <a:ext cx="1950720" cy="29089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E270E7CA-B388-4FC2-91B6-B2B577F7BCE5}"/>
                </a:ext>
              </a:extLst>
            </p:cNvPr>
            <p:cNvSpPr txBox="1"/>
            <p:nvPr/>
          </p:nvSpPr>
          <p:spPr>
            <a:xfrm>
              <a:off x="1083706" y="1052006"/>
              <a:ext cx="5787366" cy="461665"/>
            </a:xfrm>
            <a:prstGeom prst="rect">
              <a:avLst/>
            </a:prstGeom>
            <a:noFill/>
          </p:spPr>
          <p:txBody>
            <a:bodyPr wrap="square" rtlCol="0">
              <a:spAutoFit/>
            </a:bodyPr>
            <a:lstStyle/>
            <a:p>
              <a:r>
                <a:rPr lang="en-US" altLang="zh-CN" sz="2400" b="1" dirty="0">
                  <a:solidFill>
                    <a:srgbClr val="FF0000"/>
                  </a:solidFill>
                </a:rPr>
                <a:t>Step</a:t>
              </a:r>
              <a:r>
                <a:rPr lang="zh-CN" altLang="en-US" sz="2400" b="1" dirty="0">
                  <a:solidFill>
                    <a:srgbClr val="FF0000"/>
                  </a:solidFill>
                </a:rPr>
                <a:t>：</a:t>
              </a:r>
              <a:r>
                <a:rPr lang="en-US" altLang="zh-CN" sz="2400" b="1" dirty="0">
                  <a:solidFill>
                    <a:srgbClr val="FF0000"/>
                  </a:solidFill>
                </a:rPr>
                <a:t>5  </a:t>
              </a:r>
              <a:r>
                <a:rPr lang="zh-CN" altLang="en-US" sz="2400" b="1" dirty="0"/>
                <a:t>分析模式的行为特征</a:t>
              </a:r>
            </a:p>
          </p:txBody>
        </p:sp>
      </p:grpSp>
    </p:spTree>
    <p:extLst>
      <p:ext uri="{BB962C8B-B14F-4D97-AF65-F5344CB8AC3E}">
        <p14:creationId xmlns:p14="http://schemas.microsoft.com/office/powerpoint/2010/main" val="65578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rot="16741234" flipV="1">
            <a:off x="11884374" y="3597307"/>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1" name="矩形 80">
            <a:extLst>
              <a:ext uri="{FF2B5EF4-FFF2-40B4-BE49-F238E27FC236}">
                <a16:creationId xmlns:a16="http://schemas.microsoft.com/office/drawing/2014/main" id="{D91887ED-4355-4315-9E26-8D37F47D8317}"/>
              </a:ext>
            </a:extLst>
          </p:cNvPr>
          <p:cNvSpPr/>
          <p:nvPr/>
        </p:nvSpPr>
        <p:spPr>
          <a:xfrm>
            <a:off x="1399166" y="680073"/>
            <a:ext cx="4595234" cy="461665"/>
          </a:xfrm>
          <a:prstGeom prst="rect">
            <a:avLst/>
          </a:prstGeom>
        </p:spPr>
        <p:txBody>
          <a:bodyPr wrap="square">
            <a:spAutoFit/>
          </a:bodyPr>
          <a:lstStyle/>
          <a:p>
            <a:r>
              <a:rPr lang="en-US" altLang="zh-CN" sz="2400" b="1" dirty="0"/>
              <a:t>5</a:t>
            </a:r>
            <a:r>
              <a:rPr lang="zh-CN" altLang="en-US" sz="2400" b="1" dirty="0"/>
              <a:t>、分析模式的行为特征</a:t>
            </a:r>
          </a:p>
        </p:txBody>
      </p:sp>
      <p:sp>
        <p:nvSpPr>
          <p:cNvPr id="66" name="矩形 65">
            <a:extLst>
              <a:ext uri="{FF2B5EF4-FFF2-40B4-BE49-F238E27FC236}">
                <a16:creationId xmlns:a16="http://schemas.microsoft.com/office/drawing/2014/main" id="{4D1B5B79-78B9-4CD3-96E4-F88519063F6F}"/>
              </a:ext>
            </a:extLst>
          </p:cNvPr>
          <p:cNvSpPr/>
          <p:nvPr/>
        </p:nvSpPr>
        <p:spPr>
          <a:xfrm>
            <a:off x="1461589" y="47704"/>
            <a:ext cx="3877985" cy="576248"/>
          </a:xfrm>
          <a:prstGeom prst="rect">
            <a:avLst/>
          </a:prstGeom>
        </p:spPr>
        <p:txBody>
          <a:bodyPr wrap="none">
            <a:spAutoFit/>
          </a:bodyPr>
          <a:lstStyle/>
          <a:p>
            <a:pPr indent="304800" algn="just">
              <a:lnSpc>
                <a:spcPct val="150000"/>
              </a:lnSpc>
              <a:spcAft>
                <a:spcPts val="0"/>
              </a:spcAft>
            </a:pP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sp>
        <p:nvSpPr>
          <p:cNvPr id="67" name="矩形 66">
            <a:extLst>
              <a:ext uri="{FF2B5EF4-FFF2-40B4-BE49-F238E27FC236}">
                <a16:creationId xmlns:a16="http://schemas.microsoft.com/office/drawing/2014/main" id="{E647F6A0-B1B6-490F-AED4-D82B7B210DF0}"/>
              </a:ext>
            </a:extLst>
          </p:cNvPr>
          <p:cNvSpPr/>
          <p:nvPr/>
        </p:nvSpPr>
        <p:spPr>
          <a:xfrm>
            <a:off x="778939" y="2763794"/>
            <a:ext cx="10086811" cy="1569660"/>
          </a:xfrm>
          <a:prstGeom prst="rect">
            <a:avLst/>
          </a:prstGeom>
        </p:spPr>
        <p:txBody>
          <a:bodyPr wrap="square">
            <a:spAutoFit/>
          </a:bodyPr>
          <a:lstStyle/>
          <a:p>
            <a:r>
              <a:rPr lang="zh-CN" altLang="en-US" sz="2400" dirty="0"/>
              <a:t>        在结构分析阶段，我们只关注主体部分类和类间关系，得到的候选设计模式可能会有偏差。通过分析候选设计模式的行为特征，来消除偏差。</a:t>
            </a:r>
            <a:endParaRPr lang="en-US" altLang="zh-CN" sz="2400" dirty="0"/>
          </a:p>
          <a:p>
            <a:r>
              <a:rPr lang="zh-CN" altLang="en-US" sz="2400" dirty="0"/>
              <a:t>        行为特征的分析利用了</a:t>
            </a:r>
            <a:r>
              <a:rPr lang="zh-CN" altLang="zh-CN" sz="2400" dirty="0"/>
              <a:t>动态或静态程序分析技术。它们</a:t>
            </a:r>
            <a:r>
              <a:rPr lang="zh-CN" altLang="en-US" sz="2400" dirty="0"/>
              <a:t>可以</a:t>
            </a:r>
            <a:r>
              <a:rPr lang="zh-CN" altLang="zh-CN" sz="2400" dirty="0"/>
              <a:t>区分结构相同的模式</a:t>
            </a:r>
            <a:r>
              <a:rPr lang="zh-CN" altLang="en-US" sz="2400" dirty="0"/>
              <a:t>。</a:t>
            </a:r>
          </a:p>
        </p:txBody>
      </p:sp>
    </p:spTree>
    <p:extLst>
      <p:ext uri="{BB962C8B-B14F-4D97-AF65-F5344CB8AC3E}">
        <p14:creationId xmlns:p14="http://schemas.microsoft.com/office/powerpoint/2010/main" val="12842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2406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5</a:t>
            </a:r>
          </a:p>
        </p:txBody>
      </p:sp>
      <p:sp useBgFill="1">
        <p:nvSpPr>
          <p:cNvPr id="52" name="矩形 51"/>
          <p:cNvSpPr/>
          <p:nvPr/>
        </p:nvSpPr>
        <p:spPr>
          <a:xfrm>
            <a:off x="6028720" y="2908169"/>
            <a:ext cx="1861880"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988440" y="2912874"/>
            <a:ext cx="1005403" cy="584775"/>
          </a:xfrm>
          <a:prstGeom prst="rect">
            <a:avLst/>
          </a:prstGeom>
          <a:solidFill>
            <a:schemeClr val="tx2">
              <a:lumMod val="20000"/>
              <a:lumOff val="80000"/>
            </a:schemeClr>
          </a:solidFill>
        </p:spPr>
        <p:txBody>
          <a:bodyPr wrap="none">
            <a:spAutoFit/>
          </a:bodyPr>
          <a:lstStyle/>
          <a:p>
            <a:r>
              <a:rPr kumimoji="1" lang="zh-CN" altLang="en-US" sz="3200" dirty="0">
                <a:solidFill>
                  <a:schemeClr val="tx2"/>
                </a:solidFill>
                <a:effectLst>
                  <a:innerShdw blurRad="63500" dist="50800" dir="16200000">
                    <a:prstClr val="black">
                      <a:alpha val="30000"/>
                    </a:prstClr>
                  </a:innerShdw>
                </a:effectLst>
                <a:latin typeface="+mj-ea"/>
                <a:ea typeface="+mj-ea"/>
              </a:rPr>
              <a:t>实验</a:t>
            </a:r>
          </a:p>
        </p:txBody>
      </p:sp>
    </p:spTree>
    <p:extLst>
      <p:ext uri="{BB962C8B-B14F-4D97-AF65-F5344CB8AC3E}">
        <p14:creationId xmlns:p14="http://schemas.microsoft.com/office/powerpoint/2010/main" val="142125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24" idx="6"/>
          </p:cNvCxnSpPr>
          <p:nvPr/>
        </p:nvCxnSpPr>
        <p:spPr>
          <a:xfrm rot="16741234" flipV="1">
            <a:off x="11854092"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文本框 65">
            <a:extLst>
              <a:ext uri="{FF2B5EF4-FFF2-40B4-BE49-F238E27FC236}">
                <a16:creationId xmlns:a16="http://schemas.microsoft.com/office/drawing/2014/main" id="{9095E7C0-E230-429F-84CC-4C1EEF9D4276}"/>
              </a:ext>
            </a:extLst>
          </p:cNvPr>
          <p:cNvSpPr txBox="1"/>
          <p:nvPr/>
        </p:nvSpPr>
        <p:spPr>
          <a:xfrm>
            <a:off x="1199861" y="1860810"/>
            <a:ext cx="3730638" cy="2677656"/>
          </a:xfrm>
          <a:prstGeom prst="rect">
            <a:avLst/>
          </a:prstGeom>
          <a:noFill/>
        </p:spPr>
        <p:txBody>
          <a:bodyPr wrap="square" rtlCol="0">
            <a:spAutoFit/>
          </a:bodyPr>
          <a:lstStyle/>
          <a:p>
            <a:r>
              <a:rPr lang="zh-CN" altLang="en-US" sz="2400" b="1" dirty="0">
                <a:latin typeface="+mn-ea"/>
              </a:rPr>
              <a:t>三个开源软件系统：</a:t>
            </a:r>
            <a:endParaRPr lang="en-US" altLang="zh-CN" sz="2400" b="1" dirty="0">
              <a:latin typeface="+mn-ea"/>
            </a:endParaRPr>
          </a:p>
          <a:p>
            <a:endParaRPr lang="en-US" altLang="zh-CN" sz="2400" b="1" dirty="0">
              <a:latin typeface="+mn-ea"/>
            </a:endParaRPr>
          </a:p>
          <a:p>
            <a:r>
              <a:rPr lang="en-US" altLang="zh-CN" sz="2400" dirty="0" err="1"/>
              <a:t>JHotDraw</a:t>
            </a:r>
            <a:r>
              <a:rPr lang="en-US" altLang="zh-CN" sz="2400" dirty="0"/>
              <a:t> 5.1</a:t>
            </a:r>
          </a:p>
          <a:p>
            <a:endParaRPr lang="en-US" altLang="zh-CN" sz="2400" dirty="0"/>
          </a:p>
          <a:p>
            <a:r>
              <a:rPr lang="en-US" altLang="zh-CN" sz="2400" dirty="0" err="1"/>
              <a:t>JRefactory</a:t>
            </a:r>
            <a:r>
              <a:rPr lang="en-US" altLang="zh-CN" sz="2400" dirty="0"/>
              <a:t> 2.6.24</a:t>
            </a:r>
          </a:p>
          <a:p>
            <a:r>
              <a:rPr lang="en-US" altLang="zh-CN" sz="2400" dirty="0"/>
              <a:t> </a:t>
            </a:r>
          </a:p>
          <a:p>
            <a:r>
              <a:rPr lang="en-US" altLang="zh-CN" sz="2400" dirty="0"/>
              <a:t>JUnit 3.7. </a:t>
            </a:r>
            <a:endParaRPr lang="zh-CN" altLang="en-US" sz="2400" dirty="0"/>
          </a:p>
        </p:txBody>
      </p:sp>
      <p:sp>
        <p:nvSpPr>
          <p:cNvPr id="67" name="文本框 66">
            <a:extLst>
              <a:ext uri="{FF2B5EF4-FFF2-40B4-BE49-F238E27FC236}">
                <a16:creationId xmlns:a16="http://schemas.microsoft.com/office/drawing/2014/main" id="{C20179C8-17DE-4FBA-862D-12DED7737F80}"/>
              </a:ext>
            </a:extLst>
          </p:cNvPr>
          <p:cNvSpPr txBox="1"/>
          <p:nvPr/>
        </p:nvSpPr>
        <p:spPr>
          <a:xfrm>
            <a:off x="1736879" y="464197"/>
            <a:ext cx="3139921" cy="523220"/>
          </a:xfrm>
          <a:prstGeom prst="rect">
            <a:avLst/>
          </a:prstGeom>
          <a:noFill/>
        </p:spPr>
        <p:txBody>
          <a:bodyPr wrap="square" rtlCol="0">
            <a:spAutoFit/>
          </a:bodyPr>
          <a:lstStyle/>
          <a:p>
            <a:r>
              <a:rPr lang="en-US" altLang="zh-CN" sz="2800" b="1" dirty="0"/>
              <a:t>Project  </a:t>
            </a:r>
            <a:endParaRPr lang="zh-CN" altLang="en-US" sz="2800" b="1" dirty="0"/>
          </a:p>
        </p:txBody>
      </p:sp>
      <p:pic>
        <p:nvPicPr>
          <p:cNvPr id="2" name="图片 1">
            <a:extLst>
              <a:ext uri="{FF2B5EF4-FFF2-40B4-BE49-F238E27FC236}">
                <a16:creationId xmlns:a16="http://schemas.microsoft.com/office/drawing/2014/main" id="{204E891E-1FF6-44B6-926F-A3B32E35B17D}"/>
              </a:ext>
            </a:extLst>
          </p:cNvPr>
          <p:cNvPicPr>
            <a:picLocks noChangeAspect="1"/>
          </p:cNvPicPr>
          <p:nvPr/>
        </p:nvPicPr>
        <p:blipFill>
          <a:blip r:embed="rId3"/>
          <a:stretch>
            <a:fillRect/>
          </a:stretch>
        </p:blipFill>
        <p:spPr>
          <a:xfrm>
            <a:off x="4278829" y="1860810"/>
            <a:ext cx="3950821" cy="3018701"/>
          </a:xfrm>
          <a:prstGeom prst="rect">
            <a:avLst/>
          </a:prstGeom>
        </p:spPr>
      </p:pic>
    </p:spTree>
    <p:extLst>
      <p:ext uri="{BB962C8B-B14F-4D97-AF65-F5344CB8AC3E}">
        <p14:creationId xmlns:p14="http://schemas.microsoft.com/office/powerpoint/2010/main" val="388618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24" idx="6"/>
          </p:cNvCxnSpPr>
          <p:nvPr/>
        </p:nvCxnSpPr>
        <p:spPr>
          <a:xfrm rot="16741234" flipV="1">
            <a:off x="11854092"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81B6151-9221-484B-AD8A-A5BE978F5E98}"/>
                  </a:ext>
                </a:extLst>
              </p:cNvPr>
              <p:cNvSpPr txBox="1"/>
              <p:nvPr/>
            </p:nvSpPr>
            <p:spPr>
              <a:xfrm>
                <a:off x="2164080" y="1510092"/>
                <a:ext cx="6720840" cy="876843"/>
              </a:xfrm>
              <a:prstGeom prst="rect">
                <a:avLst/>
              </a:prstGeom>
              <a:noFill/>
            </p:spPr>
            <p:txBody>
              <a:bodyPr wrap="square" rtlCol="0">
                <a:spAutoFit/>
              </a:bodyPr>
              <a:lstStyle/>
              <a:p>
                <a:r>
                  <a:rPr lang="en-US" altLang="zh-CN" sz="3200" i="1" dirty="0">
                    <a:latin typeface="Cambria Math" panose="02040503050406030204" pitchFamily="18" charset="0"/>
                  </a:rPr>
                  <a:t>Precision</a:t>
                </a:r>
                <a:r>
                  <a:rPr lang="en-US" altLang="zh-CN" sz="3200" dirty="0"/>
                  <a:t>=</a:t>
                </a:r>
                <a14:m>
                  <m:oMath xmlns:m="http://schemas.openxmlformats.org/officeDocument/2006/math">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𝑇𝑟𝑢𝑒𝐼𝑛𝑠𝑡𝑎𝑛𝑐𝑒𝑠𝑃𝑒𝑐𝑜𝑣𝑒𝑟𝑒𝑑</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𝑇𝑃</m:t>
                        </m:r>
                        <m:r>
                          <a:rPr lang="en-US" altLang="zh-CN" sz="3200" b="0" i="1" smtClean="0">
                            <a:latin typeface="Cambria Math" panose="02040503050406030204" pitchFamily="18" charset="0"/>
                          </a:rPr>
                          <m:t>)|</m:t>
                        </m:r>
                      </m:num>
                      <m:den>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𝐴𝑙𝑙𝐼𝑛𝑠𝑡𝑎𝑛𝑐𝑒𝑠𝑅𝑒𝑐𝑜𝑣𝑒𝑟𝑒𝑑</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m:t>
                        </m:r>
                      </m:den>
                    </m:f>
                  </m:oMath>
                </a14:m>
                <a:r>
                  <a:rPr lang="en-US" altLang="zh-CN" sz="3200" dirty="0"/>
                  <a:t>%</a:t>
                </a:r>
                <a:endParaRPr lang="zh-CN" altLang="en-US" sz="3200" dirty="0"/>
              </a:p>
            </p:txBody>
          </p:sp>
        </mc:Choice>
        <mc:Fallback xmlns="">
          <p:sp>
            <p:nvSpPr>
              <p:cNvPr id="2" name="文本框 1">
                <a:extLst>
                  <a:ext uri="{FF2B5EF4-FFF2-40B4-BE49-F238E27FC236}">
                    <a16:creationId xmlns:a16="http://schemas.microsoft.com/office/drawing/2014/main" id="{181B6151-9221-484B-AD8A-A5BE978F5E98}"/>
                  </a:ext>
                </a:extLst>
              </p:cNvPr>
              <p:cNvSpPr txBox="1">
                <a:spLocks noRot="1" noChangeAspect="1" noMove="1" noResize="1" noEditPoints="1" noAdjustHandles="1" noChangeArrowheads="1" noChangeShapeType="1" noTextEdit="1"/>
              </p:cNvSpPr>
              <p:nvPr/>
            </p:nvSpPr>
            <p:spPr>
              <a:xfrm>
                <a:off x="2164080" y="1510092"/>
                <a:ext cx="6720840" cy="876843"/>
              </a:xfrm>
              <a:prstGeom prst="rect">
                <a:avLst/>
              </a:prstGeom>
              <a:blipFill>
                <a:blip r:embed="rId3"/>
                <a:stretch>
                  <a:fillRect l="-2267" r="-2176" b="-34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9396F667-12EF-486B-BC85-3BF4228F722A}"/>
                  </a:ext>
                </a:extLst>
              </p:cNvPr>
              <p:cNvSpPr txBox="1"/>
              <p:nvPr/>
            </p:nvSpPr>
            <p:spPr>
              <a:xfrm>
                <a:off x="2164080" y="3081703"/>
                <a:ext cx="6720840" cy="876843"/>
              </a:xfrm>
              <a:prstGeom prst="rect">
                <a:avLst/>
              </a:prstGeom>
              <a:noFill/>
            </p:spPr>
            <p:txBody>
              <a:bodyPr wrap="square" rtlCol="0">
                <a:spAutoFit/>
              </a:bodyPr>
              <a:lstStyle/>
              <a:p>
                <a:r>
                  <a:rPr lang="en-US" altLang="zh-CN" sz="3200" i="1" dirty="0">
                    <a:latin typeface="Cambria Math" panose="02040503050406030204" pitchFamily="18" charset="0"/>
                  </a:rPr>
                  <a:t>Recall</a:t>
                </a:r>
                <a:r>
                  <a:rPr lang="en-US" altLang="zh-CN" sz="3200" dirty="0"/>
                  <a:t>=</a:t>
                </a:r>
                <a14:m>
                  <m:oMath xmlns:m="http://schemas.openxmlformats.org/officeDocument/2006/math">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𝑇𝑟𝑢𝑒𝐼𝑛𝑠𝑡𝑎𝑛𝑐𝑒𝑠𝑃𝑒𝑐𝑜𝑣𝑒𝑟𝑒𝑑</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𝑇𝑃</m:t>
                        </m:r>
                        <m:r>
                          <a:rPr lang="en-US" altLang="zh-CN" sz="3200" b="0" i="1" smtClean="0">
                            <a:latin typeface="Cambria Math" panose="02040503050406030204" pitchFamily="18" charset="0"/>
                          </a:rPr>
                          <m:t>)|</m:t>
                        </m:r>
                      </m:num>
                      <m:den>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𝐴𝑙𝑙𝐼𝑇𝑟𝑢𝑒𝑛𝑠𝑡𝑎𝑛𝑐𝑒𝑠</m:t>
                        </m:r>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𝑇𝑃</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𝐹𝑁</m:t>
                        </m:r>
                        <m:r>
                          <a:rPr lang="en-US" altLang="zh-CN" sz="3200" b="0" i="1" smtClean="0">
                            <a:latin typeface="Cambria Math" panose="02040503050406030204" pitchFamily="18" charset="0"/>
                          </a:rPr>
                          <m:t>)|</m:t>
                        </m:r>
                      </m:den>
                    </m:f>
                  </m:oMath>
                </a14:m>
                <a:r>
                  <a:rPr lang="en-US" altLang="zh-CN" sz="3200" dirty="0"/>
                  <a:t>%</a:t>
                </a:r>
                <a:endParaRPr lang="zh-CN" altLang="en-US" sz="3200" dirty="0"/>
              </a:p>
            </p:txBody>
          </p:sp>
        </mc:Choice>
        <mc:Fallback xmlns="">
          <p:sp>
            <p:nvSpPr>
              <p:cNvPr id="66" name="文本框 65">
                <a:extLst>
                  <a:ext uri="{FF2B5EF4-FFF2-40B4-BE49-F238E27FC236}">
                    <a16:creationId xmlns:a16="http://schemas.microsoft.com/office/drawing/2014/main" id="{9396F667-12EF-486B-BC85-3BF4228F722A}"/>
                  </a:ext>
                </a:extLst>
              </p:cNvPr>
              <p:cNvSpPr txBox="1">
                <a:spLocks noRot="1" noChangeAspect="1" noMove="1" noResize="1" noEditPoints="1" noAdjustHandles="1" noChangeArrowheads="1" noChangeShapeType="1" noTextEdit="1"/>
              </p:cNvSpPr>
              <p:nvPr/>
            </p:nvSpPr>
            <p:spPr>
              <a:xfrm>
                <a:off x="2164080" y="3081703"/>
                <a:ext cx="6720840" cy="876843"/>
              </a:xfrm>
              <a:prstGeom prst="rect">
                <a:avLst/>
              </a:prstGeom>
              <a:blipFill>
                <a:blip r:embed="rId4"/>
                <a:stretch>
                  <a:fillRect l="-2267" b="-4196"/>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FA4FA156-595C-457B-9C19-16F20FFB1031}"/>
              </a:ext>
            </a:extLst>
          </p:cNvPr>
          <p:cNvSpPr txBox="1"/>
          <p:nvPr/>
        </p:nvSpPr>
        <p:spPr>
          <a:xfrm>
            <a:off x="1736879" y="464197"/>
            <a:ext cx="3139921" cy="523220"/>
          </a:xfrm>
          <a:prstGeom prst="rect">
            <a:avLst/>
          </a:prstGeom>
          <a:noFill/>
        </p:spPr>
        <p:txBody>
          <a:bodyPr wrap="square" rtlCol="0">
            <a:spAutoFit/>
          </a:bodyPr>
          <a:lstStyle/>
          <a:p>
            <a:r>
              <a:rPr lang="en-US" altLang="zh-CN" sz="2800" b="1" dirty="0"/>
              <a:t>Metrics  </a:t>
            </a:r>
            <a:endParaRPr lang="zh-CN" altLang="en-US" sz="2800" b="1" dirty="0"/>
          </a:p>
        </p:txBody>
      </p:sp>
    </p:spTree>
    <p:extLst>
      <p:ext uri="{BB962C8B-B14F-4D97-AF65-F5344CB8AC3E}">
        <p14:creationId xmlns:p14="http://schemas.microsoft.com/office/powerpoint/2010/main" val="239517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24" idx="6"/>
          </p:cNvCxnSpPr>
          <p:nvPr/>
        </p:nvCxnSpPr>
        <p:spPr>
          <a:xfrm rot="16741234" flipV="1">
            <a:off x="11854092"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图片 1">
            <a:extLst>
              <a:ext uri="{FF2B5EF4-FFF2-40B4-BE49-F238E27FC236}">
                <a16:creationId xmlns:a16="http://schemas.microsoft.com/office/drawing/2014/main" id="{0328FEEE-5820-4D83-95EB-AA7AA5B8880B}"/>
              </a:ext>
            </a:extLst>
          </p:cNvPr>
          <p:cNvPicPr>
            <a:picLocks noChangeAspect="1"/>
          </p:cNvPicPr>
          <p:nvPr/>
        </p:nvPicPr>
        <p:blipFill>
          <a:blip r:embed="rId3"/>
          <a:stretch>
            <a:fillRect/>
          </a:stretch>
        </p:blipFill>
        <p:spPr>
          <a:xfrm>
            <a:off x="549127" y="935242"/>
            <a:ext cx="11279174" cy="5236833"/>
          </a:xfrm>
          <a:prstGeom prst="rect">
            <a:avLst/>
          </a:prstGeom>
        </p:spPr>
      </p:pic>
    </p:spTree>
    <p:extLst>
      <p:ext uri="{BB962C8B-B14F-4D97-AF65-F5344CB8AC3E}">
        <p14:creationId xmlns:p14="http://schemas.microsoft.com/office/powerpoint/2010/main" val="108233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2406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6</a:t>
            </a:r>
          </a:p>
        </p:txBody>
      </p:sp>
      <p:sp useBgFill="1">
        <p:nvSpPr>
          <p:cNvPr id="52" name="矩形 51"/>
          <p:cNvSpPr/>
          <p:nvPr/>
        </p:nvSpPr>
        <p:spPr>
          <a:xfrm>
            <a:off x="6028720" y="2908169"/>
            <a:ext cx="1861880"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988440" y="2912874"/>
            <a:ext cx="3169457" cy="584775"/>
          </a:xfrm>
          <a:prstGeom prst="rect">
            <a:avLst/>
          </a:prstGeom>
          <a:solidFill>
            <a:schemeClr val="tx2">
              <a:lumMod val="20000"/>
              <a:lumOff val="80000"/>
            </a:schemeClr>
          </a:solidFill>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j-ea"/>
                <a:ea typeface="+mj-ea"/>
              </a:rPr>
              <a:t> </a:t>
            </a:r>
            <a:r>
              <a:rPr kumimoji="1" lang="zh-CN" altLang="en-US" sz="3200" dirty="0">
                <a:solidFill>
                  <a:schemeClr val="tx2"/>
                </a:solidFill>
                <a:effectLst>
                  <a:innerShdw blurRad="63500" dist="50800" dir="16200000">
                    <a:prstClr val="black">
                      <a:alpha val="30000"/>
                    </a:prstClr>
                  </a:innerShdw>
                </a:effectLst>
                <a:latin typeface="+mj-ea"/>
                <a:ea typeface="+mj-ea"/>
              </a:rPr>
              <a:t>对有效性的威胁</a:t>
            </a:r>
          </a:p>
        </p:txBody>
      </p:sp>
    </p:spTree>
    <p:extLst>
      <p:ext uri="{BB962C8B-B14F-4D97-AF65-F5344CB8AC3E}">
        <p14:creationId xmlns:p14="http://schemas.microsoft.com/office/powerpoint/2010/main" val="241271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 fmla="*/ 10123488 w 20246976"/>
              <a:gd name="connsiteY0" fmla="*/ 0 h 7483476"/>
              <a:gd name="connsiteX1" fmla="*/ 20246976 w 20246976"/>
              <a:gd name="connsiteY1" fmla="*/ 3741738 h 7483476"/>
              <a:gd name="connsiteX2" fmla="*/ 10123488 w 20246976"/>
              <a:gd name="connsiteY2" fmla="*/ 7483476 h 7483476"/>
              <a:gd name="connsiteX3" fmla="*/ 0 w 20246976"/>
              <a:gd name="connsiteY3" fmla="*/ 3741738 h 7483476"/>
              <a:gd name="connsiteX4" fmla="*/ 10214928 w 20246976"/>
              <a:gd name="connsiteY4" fmla="*/ 91440 h 7483476"/>
              <a:gd name="connsiteX0" fmla="*/ 10321136 w 20444624"/>
              <a:gd name="connsiteY0" fmla="*/ 0 h 9044296"/>
              <a:gd name="connsiteX1" fmla="*/ 20444624 w 20444624"/>
              <a:gd name="connsiteY1" fmla="*/ 3741738 h 9044296"/>
              <a:gd name="connsiteX2" fmla="*/ 10321136 w 20444624"/>
              <a:gd name="connsiteY2" fmla="*/ 7483476 h 9044296"/>
              <a:gd name="connsiteX3" fmla="*/ 197648 w 20444624"/>
              <a:gd name="connsiteY3" fmla="*/ 3741738 h 9044296"/>
              <a:gd name="connsiteX4" fmla="*/ 6140074 w 20444624"/>
              <a:gd name="connsiteY4" fmla="*/ 9044296 h 9044296"/>
              <a:gd name="connsiteX0" fmla="*/ 4181062 w 14304550"/>
              <a:gd name="connsiteY0" fmla="*/ 0 h 9044296"/>
              <a:gd name="connsiteX1" fmla="*/ 14304550 w 14304550"/>
              <a:gd name="connsiteY1" fmla="*/ 3741738 h 9044296"/>
              <a:gd name="connsiteX2" fmla="*/ 4181062 w 14304550"/>
              <a:gd name="connsiteY2" fmla="*/ 7483476 h 9044296"/>
              <a:gd name="connsiteX3" fmla="*/ 0 w 14304550"/>
              <a:gd name="connsiteY3" fmla="*/ 9044296 h 9044296"/>
              <a:gd name="connsiteX0" fmla="*/ 0 w 10123488"/>
              <a:gd name="connsiteY0" fmla="*/ 0 h 7483476"/>
              <a:gd name="connsiteX1" fmla="*/ 10123488 w 10123488"/>
              <a:gd name="connsiteY1" fmla="*/ 3741738 h 7483476"/>
              <a:gd name="connsiteX2" fmla="*/ 0 w 10123488"/>
              <a:gd name="connsiteY2" fmla="*/ 7483476 h 7483476"/>
              <a:gd name="connsiteX0" fmla="*/ 0 w 10123488"/>
              <a:gd name="connsiteY0" fmla="*/ 0 h 6982525"/>
              <a:gd name="connsiteX1" fmla="*/ 10123488 w 10123488"/>
              <a:gd name="connsiteY1" fmla="*/ 3741738 h 6982525"/>
              <a:gd name="connsiteX2" fmla="*/ 1810600 w 10123488"/>
              <a:gd name="connsiteY2" fmla="*/ 6982525 h 6982525"/>
            </a:gdLst>
            <a:ahLst/>
            <a:cxnLst>
              <a:cxn ang="0">
                <a:pos x="connsiteX0" y="connsiteY0"/>
              </a:cxn>
              <a:cxn ang="0">
                <a:pos x="connsiteX1" y="connsiteY1"/>
              </a:cxn>
              <a:cxn ang="0">
                <a:pos x="connsiteX2" y="connsiteY2"/>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a:t>
            </a:r>
            <a:endParaRPr lang="zh-CN" altLang="en-US" dirty="0"/>
          </a:p>
        </p:txBody>
      </p:sp>
      <p:sp>
        <p:nvSpPr>
          <p:cNvPr id="3" name="任意多边形 2"/>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17" name="直接连接符 16"/>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99861" y="5465424"/>
            <a:ext cx="1892300" cy="523220"/>
          </a:xfrm>
          <a:prstGeom prst="rect">
            <a:avLst/>
          </a:prstGeom>
          <a:noFill/>
        </p:spPr>
        <p:txBody>
          <a:bodyPr wrap="square" rtlCol="0">
            <a:spAutoFit/>
          </a:bodyPr>
          <a:lstStyle/>
          <a:p>
            <a:pPr algn="ctr"/>
            <a:r>
              <a:rPr lang="en-US" altLang="zh-CN" sz="2800" dirty="0">
                <a:solidFill>
                  <a:schemeClr val="bg1"/>
                </a:solidFill>
              </a:rPr>
              <a:t>AIM AT</a:t>
            </a:r>
            <a:endParaRPr lang="zh-CN" altLang="en-US" sz="2800" dirty="0">
              <a:solidFill>
                <a:schemeClr val="bg1"/>
              </a:solidFill>
            </a:endParaRPr>
          </a:p>
        </p:txBody>
      </p:sp>
      <p:sp>
        <p:nvSpPr>
          <p:cNvPr id="32" name="矩形 31"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p:nvPr/>
        </p:nvSpPr>
        <p:spPr>
          <a:xfrm>
            <a:off x="4284922" y="1828025"/>
            <a:ext cx="5143502" cy="422295"/>
          </a:xfrm>
          <a:prstGeom prst="rect">
            <a:avLst/>
          </a:prstGeom>
        </p:spPr>
        <p:txBody>
          <a:bodyPr wrap="square">
            <a:spAutoFit/>
          </a:bodyPr>
          <a:lstStyle/>
          <a:p>
            <a:pPr algn="r">
              <a:lnSpc>
                <a:spcPct val="130000"/>
              </a:lnSpc>
            </a:pPr>
            <a:r>
              <a:rPr lang="zh-CN" altLang="en-US" dirty="0"/>
              <a:t>检测设计模式实例并不是一项简单的任务。</a:t>
            </a:r>
            <a:endParaRPr lang="en-US" altLang="zh-CN" sz="1200" dirty="0">
              <a:latin typeface="华文细黑" panose="02010600040101010101" pitchFamily="2" charset="-122"/>
              <a:ea typeface="华文细黑" panose="02010600040101010101" pitchFamily="2" charset="-122"/>
            </a:endParaRPr>
          </a:p>
        </p:txBody>
      </p:sp>
      <p:sp>
        <p:nvSpPr>
          <p:cNvPr id="33" name="文本框 3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9480962" y="1818791"/>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rPr>
              <a:t>2</a:t>
            </a:r>
            <a:endParaRPr lang="zh-CN" altLang="en-US" sz="4800" dirty="0" err="1">
              <a:effectLst>
                <a:reflection blurRad="6350" stA="19000" endPos="45500" dist="12700" dir="5400000" sy="-100000" algn="bl" rotWithShape="0"/>
              </a:effectLst>
            </a:endParaRPr>
          </a:p>
        </p:txBody>
      </p:sp>
      <p:sp>
        <p:nvSpPr>
          <p:cNvPr id="34" name="矩形 3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p:nvPr/>
        </p:nvSpPr>
        <p:spPr>
          <a:xfrm>
            <a:off x="2992761" y="3076345"/>
            <a:ext cx="4718982" cy="1089914"/>
          </a:xfrm>
          <a:prstGeom prst="rect">
            <a:avLst/>
          </a:prstGeom>
        </p:spPr>
        <p:txBody>
          <a:bodyPr wrap="square">
            <a:spAutoFit/>
          </a:bodyPr>
          <a:lstStyle/>
          <a:p>
            <a:pPr>
              <a:lnSpc>
                <a:spcPct val="110000"/>
              </a:lnSpc>
              <a:defRPr/>
            </a:pPr>
            <a:r>
              <a:rPr lang="zh-CN" altLang="en-US" sz="2000" dirty="0"/>
              <a:t>在重构和维护过程中，从源代码中检测设计模式实例在理解大型复杂软件系统中起着重要作用。</a:t>
            </a:r>
            <a:endParaRPr lang="en-US" altLang="zh-CN" sz="1100" dirty="0">
              <a:solidFill>
                <a:srgbClr val="58595B"/>
              </a:solidFill>
              <a:latin typeface="华文细黑" panose="02010600040101010101" pitchFamily="2" charset="-122"/>
              <a:ea typeface="华文细黑" panose="02010600040101010101" pitchFamily="2" charset="-122"/>
            </a:endParaRPr>
          </a:p>
        </p:txBody>
      </p:sp>
      <p:sp>
        <p:nvSpPr>
          <p:cNvPr id="35" name="文本框 3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7158808" y="3159838"/>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rPr>
              <a:t>1</a:t>
            </a:r>
            <a:endParaRPr lang="zh-CN" altLang="en-US" sz="4800" dirty="0" err="1">
              <a:effectLst>
                <a:reflection blurRad="6350" stA="19000" endPos="45500" dist="12700" dir="5400000" sy="-100000" algn="bl" rotWithShape="0"/>
              </a:effectLst>
            </a:endParaRPr>
          </a:p>
        </p:txBody>
      </p:sp>
      <p:sp>
        <p:nvSpPr>
          <p:cNvPr id="36" name="Freeform 124"/>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0370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6"/>
                                        </p:tgtEl>
                                        <p:attrNameLst>
                                          <p:attrName>ppt_x</p:attrName>
                                          <p:attrName>ppt_y</p:attrName>
                                        </p:attrNameLst>
                                      </p:cBhvr>
                                      <p:rCtr x="1680" y="2199"/>
                                    </p:animMotion>
                                  </p:childTnLst>
                                </p:cTn>
                              </p:par>
                              <p:par>
                                <p:cTn id="16" presetID="10" presetClass="entr" presetSubtype="0" fill="hold" grpId="0" nodeType="withEffect">
                                  <p:stCondLst>
                                    <p:cond delay="10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63" presetClass="path" presetSubtype="0" decel="50000" fill="hold" grpId="1" nodeType="withEffect">
                                  <p:stCondLst>
                                    <p:cond delay="1000"/>
                                  </p:stCondLst>
                                  <p:childTnLst>
                                    <p:animMotion origin="layout" path="M -0.02774 2.96296E-6 L 0.11081 2.96296E-6 " pathEditMode="relative" rAng="0" ptsTypes="AA">
                                      <p:cBhvr>
                                        <p:cTn id="20" dur="750" spd="-100000" fill="hold"/>
                                        <p:tgtEl>
                                          <p:spTgt spid="34"/>
                                        </p:tgtEl>
                                        <p:attrNameLst>
                                          <p:attrName>ppt_x</p:attrName>
                                          <p:attrName>ppt_y</p:attrName>
                                        </p:attrNameLst>
                                      </p:cBhvr>
                                      <p:rCtr x="6927" y="0"/>
                                    </p:animMotion>
                                  </p:childTnLst>
                                </p:cTn>
                              </p:par>
                              <p:par>
                                <p:cTn id="21" presetID="35" presetClass="path" presetSubtype="0" accel="50000" decel="50000" fill="hold" grpId="2" nodeType="withEffect">
                                  <p:stCondLst>
                                    <p:cond delay="1750"/>
                                  </p:stCondLst>
                                  <p:childTnLst>
                                    <p:animMotion origin="layout" path="M -0.028 2.96296E-6 L 2.29167E-6 2.96296E-6 " pathEditMode="relative" rAng="0" ptsTypes="AA">
                                      <p:cBhvr>
                                        <p:cTn id="22" dur="750" fill="hold"/>
                                        <p:tgtEl>
                                          <p:spTgt spid="34"/>
                                        </p:tgtEl>
                                        <p:attrNameLst>
                                          <p:attrName>ppt_x</p:attrName>
                                          <p:attrName>ppt_y</p:attrName>
                                        </p:attrNameLst>
                                      </p:cBhvr>
                                      <p:rCtr x="1393" y="0"/>
                                    </p:animMotion>
                                  </p:childTnLst>
                                </p:cTn>
                              </p:par>
                              <p:par>
                                <p:cTn id="23" presetID="10" presetClass="entr" presetSubtype="0" fill="hold" grpId="0" nodeType="withEffect">
                                  <p:stCondLst>
                                    <p:cond delay="15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63" presetClass="path" presetSubtype="0" decel="50000" fill="hold" grpId="1" nodeType="withEffect">
                                  <p:stCondLst>
                                    <p:cond delay="1500"/>
                                  </p:stCondLst>
                                  <p:childTnLst>
                                    <p:animMotion origin="layout" path="M -0.02773 -3.7037E-6 L 0.11081 -3.7037E-6 " pathEditMode="relative" rAng="0" ptsTypes="AA">
                                      <p:cBhvr>
                                        <p:cTn id="27" dur="750" spd="-100000" fill="hold"/>
                                        <p:tgtEl>
                                          <p:spTgt spid="32"/>
                                        </p:tgtEl>
                                        <p:attrNameLst>
                                          <p:attrName>ppt_x</p:attrName>
                                          <p:attrName>ppt_y</p:attrName>
                                        </p:attrNameLst>
                                      </p:cBhvr>
                                      <p:rCtr x="6927" y="0"/>
                                    </p:animMotion>
                                  </p:childTnLst>
                                </p:cTn>
                              </p:par>
                              <p:par>
                                <p:cTn id="28" presetID="35" presetClass="path" presetSubtype="0" accel="50000" decel="50000" fill="hold" grpId="2" nodeType="withEffect">
                                  <p:stCondLst>
                                    <p:cond delay="2250"/>
                                  </p:stCondLst>
                                  <p:childTnLst>
                                    <p:animMotion origin="layout" path="M -0.02799 -3.7037E-6 L 2.08333E-7 -3.7037E-6 " pathEditMode="relative" rAng="0" ptsTypes="AA">
                                      <p:cBhvr>
                                        <p:cTn id="29" dur="750" fill="hold"/>
                                        <p:tgtEl>
                                          <p:spTgt spid="32"/>
                                        </p:tgtEl>
                                        <p:attrNameLst>
                                          <p:attrName>ppt_x</p:attrName>
                                          <p:attrName>ppt_y</p:attrName>
                                        </p:attrNameLst>
                                      </p:cBhvr>
                                      <p:rCtr x="1393" y="0"/>
                                    </p:animMotion>
                                  </p:childTnLst>
                                </p:cTn>
                              </p:par>
                              <p:par>
                                <p:cTn id="30" presetID="42"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750"/>
                                        <p:tgtEl>
                                          <p:spTgt spid="33"/>
                                        </p:tgtEl>
                                      </p:cBhvr>
                                    </p:animEffect>
                                    <p:anim calcmode="lin" valueType="num">
                                      <p:cBhvr>
                                        <p:cTn id="33" dur="750" fill="hold"/>
                                        <p:tgtEl>
                                          <p:spTgt spid="33"/>
                                        </p:tgtEl>
                                        <p:attrNameLst>
                                          <p:attrName>ppt_x</p:attrName>
                                        </p:attrNameLst>
                                      </p:cBhvr>
                                      <p:tavLst>
                                        <p:tav tm="0">
                                          <p:val>
                                            <p:strVal val="#ppt_x"/>
                                          </p:val>
                                        </p:tav>
                                        <p:tav tm="100000">
                                          <p:val>
                                            <p:strVal val="#ppt_x"/>
                                          </p:val>
                                        </p:tav>
                                      </p:tavLst>
                                    </p:anim>
                                    <p:anim calcmode="lin" valueType="num">
                                      <p:cBhvr>
                                        <p:cTn id="34" dur="75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750"/>
                                        <p:tgtEl>
                                          <p:spTgt spid="35"/>
                                        </p:tgtEl>
                                      </p:cBhvr>
                                    </p:animEffect>
                                    <p:anim calcmode="lin" valueType="num">
                                      <p:cBhvr>
                                        <p:cTn id="38" dur="750" fill="hold"/>
                                        <p:tgtEl>
                                          <p:spTgt spid="35"/>
                                        </p:tgtEl>
                                        <p:attrNameLst>
                                          <p:attrName>ppt_x</p:attrName>
                                        </p:attrNameLst>
                                      </p:cBhvr>
                                      <p:tavLst>
                                        <p:tav tm="0">
                                          <p:val>
                                            <p:strVal val="#ppt_x"/>
                                          </p:val>
                                        </p:tav>
                                        <p:tav tm="100000">
                                          <p:val>
                                            <p:strVal val="#ppt_x"/>
                                          </p:val>
                                        </p:tav>
                                      </p:tavLst>
                                    </p:anim>
                                    <p:anim calcmode="lin" valueType="num">
                                      <p:cBhvr>
                                        <p:cTn id="39" dur="750" fill="hold"/>
                                        <p:tgtEl>
                                          <p:spTgt spid="35"/>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25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63" presetClass="path" presetSubtype="0" decel="50000" fill="hold" grpId="1" nodeType="withEffect">
                                  <p:stCondLst>
                                    <p:cond delay="250"/>
                                  </p:stCondLst>
                                  <p:childTnLst>
                                    <p:animMotion origin="layout" path="M 0.01524 4.81481E-6 L -0.06315 4.81481E-6 " pathEditMode="relative" rAng="0" ptsTypes="AA">
                                      <p:cBhvr>
                                        <p:cTn id="44" dur="750" spd="-100000" fill="hold"/>
                                        <p:tgtEl>
                                          <p:spTgt spid="4"/>
                                        </p:tgtEl>
                                        <p:attrNameLst>
                                          <p:attrName>ppt_x</p:attrName>
                                          <p:attrName>ppt_y</p:attrName>
                                        </p:attrNameLst>
                                      </p:cBhvr>
                                      <p:rCtr x="-3919" y="0"/>
                                    </p:animMotion>
                                  </p:childTnLst>
                                </p:cTn>
                              </p:par>
                              <p:par>
                                <p:cTn id="45" presetID="35" presetClass="path" presetSubtype="0" accel="50000" decel="50000" fill="hold" grpId="2" nodeType="withEffect">
                                  <p:stCondLst>
                                    <p:cond delay="1000"/>
                                  </p:stCondLst>
                                  <p:childTnLst>
                                    <p:animMotion origin="layout" path="M 0.01602 4.81481E-6 L -3.95833E-6 4.81481E-6 " pathEditMode="relative" rAng="0" ptsTypes="AA">
                                      <p:cBhvr>
                                        <p:cTn id="46" dur="750" fill="hold"/>
                                        <p:tgtEl>
                                          <p:spTgt spid="4"/>
                                        </p:tgtEl>
                                        <p:attrNameLst>
                                          <p:attrName>ppt_x</p:attrName>
                                          <p:attrName>ppt_y</p:attrName>
                                        </p:attrNameLst>
                                      </p:cBhvr>
                                      <p:rCtr x="-807" y="0"/>
                                    </p:animMotion>
                                  </p:childTnLst>
                                </p:cTn>
                              </p:par>
                              <p:par>
                                <p:cTn id="47" presetID="31" presetClass="entr" presetSubtype="0" fill="hold" grpId="0" nodeType="withEffect">
                                  <p:stCondLst>
                                    <p:cond delay="750"/>
                                  </p:stCondLst>
                                  <p:childTnLst>
                                    <p:set>
                                      <p:cBhvr>
                                        <p:cTn id="48" dur="1" fill="hold">
                                          <p:stCondLst>
                                            <p:cond delay="0"/>
                                          </p:stCondLst>
                                        </p:cTn>
                                        <p:tgtEl>
                                          <p:spTgt spid="36"/>
                                        </p:tgtEl>
                                        <p:attrNameLst>
                                          <p:attrName>style.visibility</p:attrName>
                                        </p:attrNameLst>
                                      </p:cBhvr>
                                      <p:to>
                                        <p:strVal val="visible"/>
                                      </p:to>
                                    </p:set>
                                    <p:anim calcmode="lin" valueType="num">
                                      <p:cBhvr>
                                        <p:cTn id="49" dur="1000" fill="hold"/>
                                        <p:tgtEl>
                                          <p:spTgt spid="36"/>
                                        </p:tgtEl>
                                        <p:attrNameLst>
                                          <p:attrName>ppt_w</p:attrName>
                                        </p:attrNameLst>
                                      </p:cBhvr>
                                      <p:tavLst>
                                        <p:tav tm="0">
                                          <p:val>
                                            <p:fltVal val="0"/>
                                          </p:val>
                                        </p:tav>
                                        <p:tav tm="100000">
                                          <p:val>
                                            <p:strVal val="#ppt_w"/>
                                          </p:val>
                                        </p:tav>
                                      </p:tavLst>
                                    </p:anim>
                                    <p:anim calcmode="lin" valueType="num">
                                      <p:cBhvr>
                                        <p:cTn id="50" dur="1000" fill="hold"/>
                                        <p:tgtEl>
                                          <p:spTgt spid="36"/>
                                        </p:tgtEl>
                                        <p:attrNameLst>
                                          <p:attrName>ppt_h</p:attrName>
                                        </p:attrNameLst>
                                      </p:cBhvr>
                                      <p:tavLst>
                                        <p:tav tm="0">
                                          <p:val>
                                            <p:fltVal val="0"/>
                                          </p:val>
                                        </p:tav>
                                        <p:tav tm="100000">
                                          <p:val>
                                            <p:strVal val="#ppt_h"/>
                                          </p:val>
                                        </p:tav>
                                      </p:tavLst>
                                    </p:anim>
                                    <p:anim calcmode="lin" valueType="num">
                                      <p:cBhvr>
                                        <p:cTn id="51" dur="1000" fill="hold"/>
                                        <p:tgtEl>
                                          <p:spTgt spid="36"/>
                                        </p:tgtEl>
                                        <p:attrNameLst>
                                          <p:attrName>style.rotation</p:attrName>
                                        </p:attrNameLst>
                                      </p:cBhvr>
                                      <p:tavLst>
                                        <p:tav tm="0">
                                          <p:val>
                                            <p:fltVal val="90"/>
                                          </p:val>
                                        </p:tav>
                                        <p:tav tm="100000">
                                          <p:val>
                                            <p:fltVal val="0"/>
                                          </p:val>
                                        </p:tav>
                                      </p:tavLst>
                                    </p:anim>
                                    <p:animEffect transition="in" filter="fade">
                                      <p:cBhvr>
                                        <p:cTn id="52" dur="1000"/>
                                        <p:tgtEl>
                                          <p:spTgt spid="36"/>
                                        </p:tgtEl>
                                      </p:cBhvr>
                                    </p:animEffect>
                                  </p:childTnLst>
                                </p:cTn>
                              </p:par>
                              <p:par>
                                <p:cTn id="53" presetID="10" presetClass="entr" presetSubtype="0" fill="hold" nodeType="withEffect">
                                  <p:stCondLst>
                                    <p:cond delay="10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500"/>
                                        <p:tgtEl>
                                          <p:spTgt spid="14">
                                            <p:txEl>
                                              <p:pRg st="0" end="0"/>
                                            </p:txEl>
                                          </p:spTgt>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5"/>
                                        </p:tgtEl>
                                        <p:attrNameLst>
                                          <p:attrName>style.visibility</p:attrName>
                                        </p:attrNameLst>
                                      </p:cBhvr>
                                      <p:to>
                                        <p:strVal val="visible"/>
                                      </p:to>
                                    </p:set>
                                    <p:anim calcmode="lin" valueType="num">
                                      <p:cBhvr>
                                        <p:cTn id="58" dur="500" fill="hold"/>
                                        <p:tgtEl>
                                          <p:spTgt spid="5"/>
                                        </p:tgtEl>
                                        <p:attrNameLst>
                                          <p:attrName>ppt_w</p:attrName>
                                        </p:attrNameLst>
                                      </p:cBhvr>
                                      <p:tavLst>
                                        <p:tav tm="0">
                                          <p:val>
                                            <p:fltVal val="0"/>
                                          </p:val>
                                        </p:tav>
                                        <p:tav tm="100000">
                                          <p:val>
                                            <p:strVal val="#ppt_w"/>
                                          </p:val>
                                        </p:tav>
                                      </p:tavLst>
                                    </p:anim>
                                    <p:anim calcmode="lin" valueType="num">
                                      <p:cBhvr>
                                        <p:cTn id="59" dur="500" fill="hold"/>
                                        <p:tgtEl>
                                          <p:spTgt spid="5"/>
                                        </p:tgtEl>
                                        <p:attrNameLst>
                                          <p:attrName>ppt_h</p:attrName>
                                        </p:attrNameLst>
                                      </p:cBhvr>
                                      <p:tavLst>
                                        <p:tav tm="0">
                                          <p:val>
                                            <p:fltVal val="0"/>
                                          </p:val>
                                        </p:tav>
                                        <p:tav tm="100000">
                                          <p:val>
                                            <p:strVal val="#ppt_h"/>
                                          </p:val>
                                        </p:tav>
                                      </p:tavLst>
                                    </p:anim>
                                    <p:animEffect transition="in" filter="fade">
                                      <p:cBhvr>
                                        <p:cTn id="60" dur="500"/>
                                        <p:tgtEl>
                                          <p:spTgt spid="5"/>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Effect transition="in" filter="fade">
                                      <p:cBhvr>
                                        <p:cTn id="65" dur="500"/>
                                        <p:tgtEl>
                                          <p:spTgt spid="7"/>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6"/>
                                        </p:tgtEl>
                                        <p:attrNameLst>
                                          <p:attrName>style.visibility</p:attrName>
                                        </p:attrNameLst>
                                      </p:cBhvr>
                                      <p:to>
                                        <p:strVal val="visible"/>
                                      </p:to>
                                    </p:set>
                                    <p:anim calcmode="lin" valueType="num">
                                      <p:cBhvr>
                                        <p:cTn id="68" dur="500" fill="hold"/>
                                        <p:tgtEl>
                                          <p:spTgt spid="6"/>
                                        </p:tgtEl>
                                        <p:attrNameLst>
                                          <p:attrName>ppt_w</p:attrName>
                                        </p:attrNameLst>
                                      </p:cBhvr>
                                      <p:tavLst>
                                        <p:tav tm="0">
                                          <p:val>
                                            <p:fltVal val="0"/>
                                          </p:val>
                                        </p:tav>
                                        <p:tav tm="100000">
                                          <p:val>
                                            <p:strVal val="#ppt_w"/>
                                          </p:val>
                                        </p:tav>
                                      </p:tavLst>
                                    </p:anim>
                                    <p:anim calcmode="lin" valueType="num">
                                      <p:cBhvr>
                                        <p:cTn id="69" dur="500" fill="hold"/>
                                        <p:tgtEl>
                                          <p:spTgt spid="6"/>
                                        </p:tgtEl>
                                        <p:attrNameLst>
                                          <p:attrName>ppt_h</p:attrName>
                                        </p:attrNameLst>
                                      </p:cBhvr>
                                      <p:tavLst>
                                        <p:tav tm="0">
                                          <p:val>
                                            <p:fltVal val="0"/>
                                          </p:val>
                                        </p:tav>
                                        <p:tav tm="100000">
                                          <p:val>
                                            <p:strVal val="#ppt_h"/>
                                          </p:val>
                                        </p:tav>
                                      </p:tavLst>
                                    </p:anim>
                                    <p:animEffect transition="in" filter="fade">
                                      <p:cBhvr>
                                        <p:cTn id="70" dur="500"/>
                                        <p:tgtEl>
                                          <p:spTgt spid="6"/>
                                        </p:tgtEl>
                                      </p:cBhvr>
                                    </p:animEffect>
                                  </p:childTnLst>
                                </p:cTn>
                              </p:par>
                              <p:par>
                                <p:cTn id="71" presetID="53" presetClass="entr" presetSubtype="16" fill="hold" grpId="0" nodeType="withEffect">
                                  <p:stCondLst>
                                    <p:cond delay="50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fltVal val="0"/>
                                          </p:val>
                                        </p:tav>
                                        <p:tav tm="100000">
                                          <p:val>
                                            <p:strVal val="#ppt_h"/>
                                          </p:val>
                                        </p:tav>
                                      </p:tavLst>
                                    </p:anim>
                                    <p:animEffect transition="in" filter="fade">
                                      <p:cBhvr>
                                        <p:cTn id="75" dur="500"/>
                                        <p:tgtEl>
                                          <p:spTgt spid="8"/>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10"/>
                                        </p:tgtEl>
                                        <p:attrNameLst>
                                          <p:attrName>style.visibility</p:attrName>
                                        </p:attrNameLst>
                                      </p:cBhvr>
                                      <p:to>
                                        <p:strVal val="visible"/>
                                      </p:to>
                                    </p:set>
                                    <p:anim calcmode="lin" valueType="num">
                                      <p:cBhvr>
                                        <p:cTn id="78" dur="500" fill="hold"/>
                                        <p:tgtEl>
                                          <p:spTgt spid="10"/>
                                        </p:tgtEl>
                                        <p:attrNameLst>
                                          <p:attrName>ppt_w</p:attrName>
                                        </p:attrNameLst>
                                      </p:cBhvr>
                                      <p:tavLst>
                                        <p:tav tm="0">
                                          <p:val>
                                            <p:fltVal val="0"/>
                                          </p:val>
                                        </p:tav>
                                        <p:tav tm="100000">
                                          <p:val>
                                            <p:strVal val="#ppt_w"/>
                                          </p:val>
                                        </p:tav>
                                      </p:tavLst>
                                    </p:anim>
                                    <p:anim calcmode="lin" valueType="num">
                                      <p:cBhvr>
                                        <p:cTn id="79" dur="500" fill="hold"/>
                                        <p:tgtEl>
                                          <p:spTgt spid="10"/>
                                        </p:tgtEl>
                                        <p:attrNameLst>
                                          <p:attrName>ppt_h</p:attrName>
                                        </p:attrNameLst>
                                      </p:cBhvr>
                                      <p:tavLst>
                                        <p:tav tm="0">
                                          <p:val>
                                            <p:fltVal val="0"/>
                                          </p:val>
                                        </p:tav>
                                        <p:tav tm="100000">
                                          <p:val>
                                            <p:strVal val="#ppt_h"/>
                                          </p:val>
                                        </p:tav>
                                      </p:tavLst>
                                    </p:anim>
                                    <p:animEffect transition="in" filter="fade">
                                      <p:cBhvr>
                                        <p:cTn id="80" dur="500"/>
                                        <p:tgtEl>
                                          <p:spTgt spid="10"/>
                                        </p:tgtEl>
                                      </p:cBhvr>
                                    </p:animEffect>
                                  </p:childTnLst>
                                </p:cTn>
                              </p:par>
                              <p:par>
                                <p:cTn id="81" presetID="53" presetClass="entr" presetSubtype="16" fill="hold" grpId="0" nodeType="withEffect">
                                  <p:stCondLst>
                                    <p:cond delay="50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3"/>
                                        </p:tgtEl>
                                        <p:attrNameLst>
                                          <p:attrName>style.visibility</p:attrName>
                                        </p:attrNameLst>
                                      </p:cBhvr>
                                      <p:to>
                                        <p:strVal val="visible"/>
                                      </p:to>
                                    </p:set>
                                    <p:animEffect transition="in" filter="fade">
                                      <p:cBhvr>
                                        <p:cTn id="88" dur="500"/>
                                        <p:tgtEl>
                                          <p:spTgt spid="3"/>
                                        </p:tgtEl>
                                      </p:cBhvr>
                                    </p:animEffect>
                                  </p:childTnLst>
                                </p:cTn>
                              </p:par>
                              <p:par>
                                <p:cTn id="89" presetID="22" presetClass="entr" presetSubtype="4" fill="hold" grpId="0" nodeType="withEffect">
                                  <p:stCondLst>
                                    <p:cond delay="500"/>
                                  </p:stCondLst>
                                  <p:childTnLst>
                                    <p:set>
                                      <p:cBhvr>
                                        <p:cTn id="90" dur="1" fill="hold">
                                          <p:stCondLst>
                                            <p:cond delay="0"/>
                                          </p:stCondLst>
                                        </p:cTn>
                                        <p:tgtEl>
                                          <p:spTgt spid="19"/>
                                        </p:tgtEl>
                                        <p:attrNameLst>
                                          <p:attrName>style.visibility</p:attrName>
                                        </p:attrNameLst>
                                      </p:cBhvr>
                                      <p:to>
                                        <p:strVal val="visible"/>
                                      </p:to>
                                    </p:set>
                                    <p:animEffect transition="in" filter="wipe(down)">
                                      <p:cBhvr>
                                        <p:cTn id="91"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16" grpId="0"/>
      <p:bldP spid="16" grpId="1"/>
      <p:bldP spid="32" grpId="0"/>
      <p:bldP spid="32" grpId="1"/>
      <p:bldP spid="32" grpId="2"/>
      <p:bldP spid="33" grpId="0"/>
      <p:bldP spid="34" grpId="0"/>
      <p:bldP spid="34" grpId="1"/>
      <p:bldP spid="34" grpId="2"/>
      <p:bldP spid="35" grpId="0"/>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107857" y="1197487"/>
            <a:ext cx="2493201" cy="4390002"/>
          </a:xfrm>
          <a:custGeom>
            <a:avLst/>
            <a:gdLst>
              <a:gd name="connsiteX0" fmla="*/ 891527 w 2493201"/>
              <a:gd name="connsiteY0" fmla="*/ 3885828 h 4390002"/>
              <a:gd name="connsiteX1" fmla="*/ 1334216 w 2493201"/>
              <a:gd name="connsiteY1" fmla="*/ 3885828 h 4390002"/>
              <a:gd name="connsiteX2" fmla="*/ 1334216 w 2493201"/>
              <a:gd name="connsiteY2" fmla="*/ 4390002 h 4390002"/>
              <a:gd name="connsiteX3" fmla="*/ 891527 w 2493201"/>
              <a:gd name="connsiteY3" fmla="*/ 4390002 h 4390002"/>
              <a:gd name="connsiteX4" fmla="*/ 1281954 w 2493201"/>
              <a:gd name="connsiteY4" fmla="*/ 0 h 4390002"/>
              <a:gd name="connsiteX5" fmla="*/ 2176556 w 2493201"/>
              <a:gd name="connsiteY5" fmla="*/ 298200 h 4390002"/>
              <a:gd name="connsiteX6" fmla="*/ 2493201 w 2493201"/>
              <a:gd name="connsiteY6" fmla="*/ 1134391 h 4390002"/>
              <a:gd name="connsiteX7" fmla="*/ 2424031 w 2493201"/>
              <a:gd name="connsiteY7" fmla="*/ 1577080 h 4390002"/>
              <a:gd name="connsiteX8" fmla="*/ 2231892 w 2493201"/>
              <a:gd name="connsiteY8" fmla="*/ 1929080 h 4390002"/>
              <a:gd name="connsiteX9" fmla="*/ 1823019 w 2493201"/>
              <a:gd name="connsiteY9" fmla="*/ 2314896 h 4390002"/>
              <a:gd name="connsiteX10" fmla="*/ 1491002 w 2493201"/>
              <a:gd name="connsiteY10" fmla="*/ 2625393 h 4390002"/>
              <a:gd name="connsiteX11" fmla="*/ 1346513 w 2493201"/>
              <a:gd name="connsiteY11" fmla="*/ 2889777 h 4390002"/>
              <a:gd name="connsiteX12" fmla="*/ 1306548 w 2493201"/>
              <a:gd name="connsiteY12" fmla="*/ 3042720 h 4390002"/>
              <a:gd name="connsiteX13" fmla="*/ 1291535 w 2493201"/>
              <a:gd name="connsiteY13" fmla="*/ 3208619 h 4390002"/>
              <a:gd name="connsiteX14" fmla="*/ 1294002 w 2493201"/>
              <a:gd name="connsiteY14" fmla="*/ 3208619 h 4390002"/>
              <a:gd name="connsiteX15" fmla="*/ 1294002 w 2493201"/>
              <a:gd name="connsiteY15" fmla="*/ 3479288 h 4390002"/>
              <a:gd name="connsiteX16" fmla="*/ 908802 w 2493201"/>
              <a:gd name="connsiteY16" fmla="*/ 3479288 h 4390002"/>
              <a:gd name="connsiteX17" fmla="*/ 908802 w 2493201"/>
              <a:gd name="connsiteY17" fmla="*/ 3212571 h 4390002"/>
              <a:gd name="connsiteX18" fmla="*/ 906898 w 2493201"/>
              <a:gd name="connsiteY18" fmla="*/ 3212571 h 4390002"/>
              <a:gd name="connsiteX19" fmla="*/ 1045239 w 2493201"/>
              <a:gd name="connsiteY19" fmla="*/ 2639227 h 4390002"/>
              <a:gd name="connsiteX20" fmla="*/ 1530967 w 2493201"/>
              <a:gd name="connsiteY20" fmla="*/ 2105848 h 4390002"/>
              <a:gd name="connsiteX21" fmla="*/ 1890652 w 2493201"/>
              <a:gd name="connsiteY21" fmla="*/ 1775368 h 4390002"/>
              <a:gd name="connsiteX22" fmla="*/ 2044364 w 2493201"/>
              <a:gd name="connsiteY22" fmla="*/ 1507910 h 4390002"/>
              <a:gd name="connsiteX23" fmla="*/ 2099700 w 2493201"/>
              <a:gd name="connsiteY23" fmla="*/ 1165133 h 4390002"/>
              <a:gd name="connsiteX24" fmla="*/ 1881429 w 2493201"/>
              <a:gd name="connsiteY24" fmla="*/ 547213 h 4390002"/>
              <a:gd name="connsiteX25" fmla="*/ 1275806 w 2493201"/>
              <a:gd name="connsiteY25" fmla="*/ 332017 h 4390002"/>
              <a:gd name="connsiteX26" fmla="*/ 670182 w 2493201"/>
              <a:gd name="connsiteY26" fmla="*/ 559510 h 4390002"/>
              <a:gd name="connsiteX27" fmla="*/ 408873 w 2493201"/>
              <a:gd name="connsiteY27" fmla="*/ 1192801 h 4390002"/>
              <a:gd name="connsiteX28" fmla="*/ 0 w 2493201"/>
              <a:gd name="connsiteY28" fmla="*/ 1168207 h 4390002"/>
              <a:gd name="connsiteX29" fmla="*/ 393502 w 2493201"/>
              <a:gd name="connsiteY29" fmla="*/ 316646 h 4390002"/>
              <a:gd name="connsiteX30" fmla="*/ 1281954 w 2493201"/>
              <a:gd name="connsiteY30" fmla="*/ 0 h 439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3201" h="4390002">
                <a:moveTo>
                  <a:pt x="891527" y="3885828"/>
                </a:moveTo>
                <a:lnTo>
                  <a:pt x="1334216" y="3885828"/>
                </a:lnTo>
                <a:lnTo>
                  <a:pt x="1334216" y="4390002"/>
                </a:lnTo>
                <a:lnTo>
                  <a:pt x="891527" y="4390002"/>
                </a:lnTo>
                <a:close/>
                <a:moveTo>
                  <a:pt x="1281954" y="0"/>
                </a:moveTo>
                <a:cubicBezTo>
                  <a:pt x="1667258" y="0"/>
                  <a:pt x="1965458" y="99400"/>
                  <a:pt x="2176556" y="298200"/>
                </a:cubicBezTo>
                <a:cubicBezTo>
                  <a:pt x="2387653" y="497000"/>
                  <a:pt x="2493201" y="775731"/>
                  <a:pt x="2493201" y="1134391"/>
                </a:cubicBezTo>
                <a:cubicBezTo>
                  <a:pt x="2493201" y="1300400"/>
                  <a:pt x="2470145" y="1447963"/>
                  <a:pt x="2424031" y="1577080"/>
                </a:cubicBezTo>
                <a:cubicBezTo>
                  <a:pt x="2377918" y="1706198"/>
                  <a:pt x="2313871" y="1823532"/>
                  <a:pt x="2231892" y="1929080"/>
                </a:cubicBezTo>
                <a:cubicBezTo>
                  <a:pt x="2149912" y="2034628"/>
                  <a:pt x="2013621" y="2163234"/>
                  <a:pt x="1823019" y="2314896"/>
                </a:cubicBezTo>
                <a:cubicBezTo>
                  <a:pt x="1663159" y="2441964"/>
                  <a:pt x="1552487" y="2545463"/>
                  <a:pt x="1491002" y="2625393"/>
                </a:cubicBezTo>
                <a:cubicBezTo>
                  <a:pt x="1429517" y="2705323"/>
                  <a:pt x="1381354" y="2793451"/>
                  <a:pt x="1346513" y="2889777"/>
                </a:cubicBezTo>
                <a:cubicBezTo>
                  <a:pt x="1329093" y="2937940"/>
                  <a:pt x="1315771" y="2988921"/>
                  <a:pt x="1306548" y="3042720"/>
                </a:cubicBezTo>
                <a:lnTo>
                  <a:pt x="1291535" y="3208619"/>
                </a:lnTo>
                <a:lnTo>
                  <a:pt x="1294002" y="3208619"/>
                </a:lnTo>
                <a:lnTo>
                  <a:pt x="1294002" y="3479288"/>
                </a:lnTo>
                <a:lnTo>
                  <a:pt x="908802" y="3479288"/>
                </a:lnTo>
                <a:lnTo>
                  <a:pt x="908802" y="3212571"/>
                </a:lnTo>
                <a:lnTo>
                  <a:pt x="906898" y="3212571"/>
                </a:lnTo>
                <a:cubicBezTo>
                  <a:pt x="910997" y="2999425"/>
                  <a:pt x="957111" y="2808310"/>
                  <a:pt x="1045239" y="2639227"/>
                </a:cubicBezTo>
                <a:cubicBezTo>
                  <a:pt x="1133366" y="2470144"/>
                  <a:pt x="1295276" y="2292351"/>
                  <a:pt x="1530967" y="2105848"/>
                </a:cubicBezTo>
                <a:cubicBezTo>
                  <a:pt x="1705174" y="1966483"/>
                  <a:pt x="1825069" y="1856323"/>
                  <a:pt x="1890652" y="1775368"/>
                </a:cubicBezTo>
                <a:cubicBezTo>
                  <a:pt x="1956236" y="1694414"/>
                  <a:pt x="2007473" y="1605261"/>
                  <a:pt x="2044364" y="1507910"/>
                </a:cubicBezTo>
                <a:cubicBezTo>
                  <a:pt x="2081254" y="1410559"/>
                  <a:pt x="2099700" y="1296301"/>
                  <a:pt x="2099700" y="1165133"/>
                </a:cubicBezTo>
                <a:cubicBezTo>
                  <a:pt x="2099700" y="896650"/>
                  <a:pt x="2026943" y="690677"/>
                  <a:pt x="1881429" y="547213"/>
                </a:cubicBezTo>
                <a:cubicBezTo>
                  <a:pt x="1735916" y="403749"/>
                  <a:pt x="1534041" y="332017"/>
                  <a:pt x="1275806" y="332017"/>
                </a:cubicBezTo>
                <a:cubicBezTo>
                  <a:pt x="1025768" y="332017"/>
                  <a:pt x="823894" y="407848"/>
                  <a:pt x="670182" y="559510"/>
                </a:cubicBezTo>
                <a:cubicBezTo>
                  <a:pt x="516471" y="711172"/>
                  <a:pt x="429368" y="922269"/>
                  <a:pt x="408873" y="1192801"/>
                </a:cubicBezTo>
                <a:lnTo>
                  <a:pt x="0" y="1168207"/>
                </a:lnTo>
                <a:cubicBezTo>
                  <a:pt x="34841" y="811597"/>
                  <a:pt x="166009" y="527743"/>
                  <a:pt x="393502" y="316646"/>
                </a:cubicBezTo>
                <a:cubicBezTo>
                  <a:pt x="620995" y="105549"/>
                  <a:pt x="917146" y="0"/>
                  <a:pt x="1281954"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85000"/>
                  <a:lumOff val="15000"/>
                </a:schemeClr>
              </a:solidFill>
            </a:endParaRPr>
          </a:p>
        </p:txBody>
      </p:sp>
      <p:grpSp>
        <p:nvGrpSpPr>
          <p:cNvPr id="3" name="组合 2"/>
          <p:cNvGrpSpPr/>
          <p:nvPr/>
        </p:nvGrpSpPr>
        <p:grpSpPr>
          <a:xfrm>
            <a:off x="1177481" y="4728337"/>
            <a:ext cx="728632" cy="728632"/>
            <a:chOff x="1177481" y="4728337"/>
            <a:chExt cx="728632" cy="728632"/>
          </a:xfrm>
        </p:grpSpPr>
        <p:sp>
          <p:nvSpPr>
            <p:cNvPr id="4" name="椭圆 3"/>
            <p:cNvSpPr/>
            <p:nvPr/>
          </p:nvSpPr>
          <p:spPr>
            <a:xfrm>
              <a:off x="1237012" y="4787868"/>
              <a:ext cx="609570" cy="609570"/>
            </a:xfrm>
            <a:prstGeom prst="ellipse">
              <a:avLst/>
            </a:prstGeom>
            <a:gradFill flip="none" rotWithShape="1">
              <a:gsLst>
                <a:gs pos="13000">
                  <a:srgbClr val="0CA79F"/>
                </a:gs>
                <a:gs pos="73000">
                  <a:srgbClr val="8462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85000"/>
                    <a:lumOff val="15000"/>
                  </a:schemeClr>
                </a:solidFill>
              </a:endParaRPr>
            </a:p>
          </p:txBody>
        </p:sp>
        <p:sp>
          <p:nvSpPr>
            <p:cNvPr id="5" name="椭圆 4"/>
            <p:cNvSpPr/>
            <p:nvPr/>
          </p:nvSpPr>
          <p:spPr>
            <a:xfrm>
              <a:off x="1177481" y="4728337"/>
              <a:ext cx="728632" cy="728632"/>
            </a:xfrm>
            <a:prstGeom prst="ellipse">
              <a:avLst/>
            </a:prstGeom>
            <a:solidFill>
              <a:srgbClr val="958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85000"/>
                    <a:lumOff val="15000"/>
                  </a:schemeClr>
                </a:solidFill>
              </a:endParaRPr>
            </a:p>
          </p:txBody>
        </p:sp>
      </p:grpSp>
      <p:sp>
        <p:nvSpPr>
          <p:cNvPr id="6" name="文本框 5"/>
          <p:cNvSpPr txBox="1"/>
          <p:nvPr/>
        </p:nvSpPr>
        <p:spPr>
          <a:xfrm>
            <a:off x="2182035" y="3385530"/>
            <a:ext cx="3094262" cy="428643"/>
          </a:xfrm>
          <a:prstGeom prst="rect">
            <a:avLst/>
          </a:prstGeom>
          <a:noFill/>
        </p:spPr>
        <p:txBody>
          <a:bodyPr wrap="square" rtlCol="0">
            <a:spAutoFit/>
          </a:bodyPr>
          <a:lstStyle/>
          <a:p>
            <a:pPr>
              <a:lnSpc>
                <a:spcPct val="120000"/>
              </a:lnSpc>
              <a:spcBef>
                <a:spcPts val="300"/>
              </a:spcBef>
              <a:spcAft>
                <a:spcPts val="300"/>
              </a:spcAft>
            </a:pPr>
            <a:r>
              <a:rPr lang="zh-CN" altLang="en-US" sz="2000" kern="100" dirty="0">
                <a:solidFill>
                  <a:schemeClr val="tx1">
                    <a:lumMod val="85000"/>
                    <a:lumOff val="15000"/>
                  </a:schemeClr>
                </a:solidFill>
                <a:latin typeface="华文细黑" panose="02010600040101010101" pitchFamily="2" charset="-122"/>
                <a:ea typeface="华文细黑" panose="02010600040101010101" pitchFamily="2" charset="-122"/>
              </a:rPr>
              <a:t>不同的模式变体</a:t>
            </a:r>
          </a:p>
        </p:txBody>
      </p:sp>
      <p:sp>
        <p:nvSpPr>
          <p:cNvPr id="7" name="矩形 6"/>
          <p:cNvSpPr/>
          <p:nvPr/>
        </p:nvSpPr>
        <p:spPr>
          <a:xfrm>
            <a:off x="2223509" y="4978279"/>
            <a:ext cx="4691954" cy="696986"/>
          </a:xfrm>
          <a:prstGeom prst="rect">
            <a:avLst/>
          </a:prstGeom>
        </p:spPr>
        <p:txBody>
          <a:bodyPr wrap="square">
            <a:spAutoFit/>
          </a:bodyPr>
          <a:lstStyle/>
          <a:p>
            <a:pPr latinLnBrk="1">
              <a:lnSpc>
                <a:spcPct val="120000"/>
              </a:lnSpc>
              <a:spcBef>
                <a:spcPts val="300"/>
              </a:spcBef>
              <a:spcAft>
                <a:spcPts val="300"/>
              </a:spcAft>
            </a:pPr>
            <a:r>
              <a:rPr lang="zh-CN" altLang="en-US" sz="1600" dirty="0"/>
              <a:t>在</a:t>
            </a:r>
            <a:r>
              <a:rPr lang="en-US" altLang="zh-CN" sz="1600" dirty="0"/>
              <a:t>UML</a:t>
            </a:r>
            <a:r>
              <a:rPr lang="zh-CN" altLang="en-US" sz="1600" dirty="0"/>
              <a:t>构造之间的隐式、复杂或语义关系的情况下，不能保证生成一个完整的</a:t>
            </a:r>
            <a:r>
              <a:rPr lang="en-US" altLang="zh-CN" sz="1600" dirty="0"/>
              <a:t>UML</a:t>
            </a:r>
            <a:r>
              <a:rPr lang="zh-CN" altLang="en-US" sz="1600" dirty="0"/>
              <a:t>类图</a:t>
            </a:r>
            <a:r>
              <a:rPr lang="zh-CN" altLang="en-US" dirty="0"/>
              <a:t>。</a:t>
            </a:r>
            <a:endParaRPr lang="zh-CN" altLang="en-US" sz="1400" kern="100"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nvGrpSpPr>
          <p:cNvPr id="8" name="组合 7"/>
          <p:cNvGrpSpPr/>
          <p:nvPr/>
        </p:nvGrpSpPr>
        <p:grpSpPr>
          <a:xfrm>
            <a:off x="1177481" y="3501558"/>
            <a:ext cx="728632" cy="728632"/>
            <a:chOff x="1177481" y="3501558"/>
            <a:chExt cx="728632" cy="728632"/>
          </a:xfrm>
        </p:grpSpPr>
        <p:sp>
          <p:nvSpPr>
            <p:cNvPr id="9" name="椭圆 8"/>
            <p:cNvSpPr/>
            <p:nvPr/>
          </p:nvSpPr>
          <p:spPr>
            <a:xfrm>
              <a:off x="1237012" y="3561089"/>
              <a:ext cx="609570" cy="609570"/>
            </a:xfrm>
            <a:prstGeom prst="ellipse">
              <a:avLst/>
            </a:prstGeom>
            <a:gradFill flip="none" rotWithShape="1">
              <a:gsLst>
                <a:gs pos="13000">
                  <a:srgbClr val="0CA79F"/>
                </a:gs>
                <a:gs pos="73000">
                  <a:srgbClr val="8462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85000"/>
                    <a:lumOff val="15000"/>
                  </a:schemeClr>
                </a:solidFill>
              </a:endParaRPr>
            </a:p>
          </p:txBody>
        </p:sp>
        <p:sp>
          <p:nvSpPr>
            <p:cNvPr id="10" name="椭圆 9"/>
            <p:cNvSpPr/>
            <p:nvPr/>
          </p:nvSpPr>
          <p:spPr>
            <a:xfrm>
              <a:off x="1177481" y="3501558"/>
              <a:ext cx="728632" cy="7286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85000"/>
                    <a:lumOff val="15000"/>
                  </a:schemeClr>
                </a:solidFill>
              </a:endParaRPr>
            </a:p>
          </p:txBody>
        </p:sp>
      </p:grpSp>
      <p:sp>
        <p:nvSpPr>
          <p:cNvPr id="11" name="文本框 10"/>
          <p:cNvSpPr txBox="1"/>
          <p:nvPr/>
        </p:nvSpPr>
        <p:spPr>
          <a:xfrm>
            <a:off x="2182035" y="4592349"/>
            <a:ext cx="3094262" cy="428643"/>
          </a:xfrm>
          <a:prstGeom prst="rect">
            <a:avLst/>
          </a:prstGeom>
          <a:noFill/>
        </p:spPr>
        <p:txBody>
          <a:bodyPr wrap="square" rtlCol="0">
            <a:spAutoFit/>
          </a:bodyPr>
          <a:lstStyle/>
          <a:p>
            <a:pPr>
              <a:lnSpc>
                <a:spcPct val="120000"/>
              </a:lnSpc>
              <a:spcBef>
                <a:spcPts val="300"/>
              </a:spcBef>
              <a:spcAft>
                <a:spcPts val="300"/>
              </a:spcAft>
            </a:pPr>
            <a:r>
              <a:rPr lang="zh-CN" altLang="en-US" sz="2000" kern="100" dirty="0">
                <a:solidFill>
                  <a:schemeClr val="tx1">
                    <a:lumMod val="85000"/>
                    <a:lumOff val="15000"/>
                  </a:schemeClr>
                </a:solidFill>
                <a:latin typeface="华文细黑" panose="02010600040101010101" pitchFamily="2" charset="-122"/>
                <a:ea typeface="华文细黑" panose="02010600040101010101" pitchFamily="2" charset="-122"/>
              </a:rPr>
              <a:t>所提出方法的预处理步骤</a:t>
            </a:r>
          </a:p>
        </p:txBody>
      </p:sp>
      <p:sp>
        <p:nvSpPr>
          <p:cNvPr id="12" name="矩形 11"/>
          <p:cNvSpPr/>
          <p:nvPr/>
        </p:nvSpPr>
        <p:spPr>
          <a:xfrm>
            <a:off x="2187817" y="3751312"/>
            <a:ext cx="4691954" cy="361446"/>
          </a:xfrm>
          <a:prstGeom prst="rect">
            <a:avLst/>
          </a:prstGeom>
        </p:spPr>
        <p:txBody>
          <a:bodyPr wrap="square">
            <a:spAutoFit/>
          </a:bodyPr>
          <a:lstStyle/>
          <a:p>
            <a:pPr latinLnBrk="1">
              <a:lnSpc>
                <a:spcPct val="120000"/>
              </a:lnSpc>
              <a:spcBef>
                <a:spcPts val="300"/>
              </a:spcBef>
              <a:spcAft>
                <a:spcPts val="300"/>
              </a:spcAft>
            </a:pPr>
            <a:r>
              <a:rPr lang="zh-CN" altLang="en-US" sz="1600" kern="100" dirty="0">
                <a:solidFill>
                  <a:schemeClr val="tx1">
                    <a:lumMod val="85000"/>
                    <a:lumOff val="15000"/>
                  </a:schemeClr>
                </a:solidFill>
                <a:latin typeface="华文细黑" panose="02010600040101010101" pitchFamily="2" charset="-122"/>
                <a:ea typeface="华文细黑" panose="02010600040101010101" pitchFamily="2" charset="-122"/>
              </a:rPr>
              <a:t>在本文中，找到所有的模式变体比较困难。</a:t>
            </a:r>
          </a:p>
        </p:txBody>
      </p:sp>
      <p:grpSp>
        <p:nvGrpSpPr>
          <p:cNvPr id="13" name="组合 12"/>
          <p:cNvGrpSpPr/>
          <p:nvPr/>
        </p:nvGrpSpPr>
        <p:grpSpPr>
          <a:xfrm>
            <a:off x="1177481" y="2274780"/>
            <a:ext cx="728632" cy="728632"/>
            <a:chOff x="1177481" y="2274780"/>
            <a:chExt cx="728632" cy="728632"/>
          </a:xfrm>
        </p:grpSpPr>
        <p:sp>
          <p:nvSpPr>
            <p:cNvPr id="14" name="椭圆 13"/>
            <p:cNvSpPr/>
            <p:nvPr/>
          </p:nvSpPr>
          <p:spPr>
            <a:xfrm>
              <a:off x="1237012" y="2334311"/>
              <a:ext cx="609570" cy="609570"/>
            </a:xfrm>
            <a:prstGeom prst="ellipse">
              <a:avLst/>
            </a:prstGeom>
            <a:gradFill flip="none" rotWithShape="1">
              <a:gsLst>
                <a:gs pos="13000">
                  <a:srgbClr val="0CA79F"/>
                </a:gs>
                <a:gs pos="73000">
                  <a:srgbClr val="8462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85000"/>
                    <a:lumOff val="15000"/>
                  </a:schemeClr>
                </a:solidFill>
              </a:endParaRPr>
            </a:p>
          </p:txBody>
        </p:sp>
        <p:sp>
          <p:nvSpPr>
            <p:cNvPr id="15" name="椭圆 14"/>
            <p:cNvSpPr/>
            <p:nvPr/>
          </p:nvSpPr>
          <p:spPr>
            <a:xfrm>
              <a:off x="1177481" y="2274780"/>
              <a:ext cx="728632" cy="7286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85000"/>
                    <a:lumOff val="15000"/>
                  </a:schemeClr>
                </a:solidFill>
              </a:endParaRPr>
            </a:p>
          </p:txBody>
        </p:sp>
      </p:grpSp>
      <p:sp>
        <p:nvSpPr>
          <p:cNvPr id="16" name="文本框 15"/>
          <p:cNvSpPr txBox="1"/>
          <p:nvPr/>
        </p:nvSpPr>
        <p:spPr>
          <a:xfrm>
            <a:off x="2182035" y="2112781"/>
            <a:ext cx="3094262" cy="428643"/>
          </a:xfrm>
          <a:prstGeom prst="rect">
            <a:avLst/>
          </a:prstGeom>
          <a:noFill/>
        </p:spPr>
        <p:txBody>
          <a:bodyPr wrap="square" rtlCol="0">
            <a:spAutoFit/>
          </a:bodyPr>
          <a:lstStyle/>
          <a:p>
            <a:pPr>
              <a:lnSpc>
                <a:spcPct val="120000"/>
              </a:lnSpc>
              <a:spcBef>
                <a:spcPts val="300"/>
              </a:spcBef>
              <a:spcAft>
                <a:spcPts val="300"/>
              </a:spcAft>
            </a:pPr>
            <a:r>
              <a:rPr lang="zh-CN" altLang="en-US" sz="2000" kern="100" dirty="0">
                <a:solidFill>
                  <a:schemeClr val="tx1">
                    <a:lumMod val="85000"/>
                    <a:lumOff val="15000"/>
                  </a:schemeClr>
                </a:solidFill>
                <a:latin typeface="华文细黑" panose="02010600040101010101" pitchFamily="2" charset="-122"/>
                <a:ea typeface="华文细黑" panose="02010600040101010101" pitchFamily="2" charset="-122"/>
              </a:rPr>
              <a:t>测量结果的误差或遗漏</a:t>
            </a:r>
          </a:p>
        </p:txBody>
      </p:sp>
      <p:sp>
        <p:nvSpPr>
          <p:cNvPr id="17" name="矩形 16"/>
          <p:cNvSpPr/>
          <p:nvPr/>
        </p:nvSpPr>
        <p:spPr>
          <a:xfrm>
            <a:off x="2187817" y="2524534"/>
            <a:ext cx="4691954" cy="361446"/>
          </a:xfrm>
          <a:prstGeom prst="rect">
            <a:avLst/>
          </a:prstGeom>
        </p:spPr>
        <p:txBody>
          <a:bodyPr wrap="square">
            <a:spAutoFit/>
          </a:bodyPr>
          <a:lstStyle/>
          <a:p>
            <a:pPr latinLnBrk="1">
              <a:lnSpc>
                <a:spcPct val="120000"/>
              </a:lnSpc>
              <a:spcBef>
                <a:spcPts val="300"/>
              </a:spcBef>
              <a:spcAft>
                <a:spcPts val="300"/>
              </a:spcAft>
            </a:pPr>
            <a:r>
              <a:rPr lang="zh-CN" altLang="en-US" sz="1600" kern="100" dirty="0">
                <a:solidFill>
                  <a:schemeClr val="tx1">
                    <a:lumMod val="85000"/>
                    <a:lumOff val="15000"/>
                  </a:schemeClr>
                </a:solidFill>
                <a:latin typeface="华文细黑" panose="02010600040101010101" pitchFamily="2" charset="-122"/>
                <a:ea typeface="华文细黑" panose="02010600040101010101" pitchFamily="2" charset="-122"/>
              </a:rPr>
              <a:t>由于人为误差，可能会影响对</a:t>
            </a:r>
            <a:r>
              <a:rPr lang="en-US" altLang="zh-CN" sz="1600" kern="100" dirty="0">
                <a:solidFill>
                  <a:schemeClr val="tx1">
                    <a:lumMod val="85000"/>
                    <a:lumOff val="15000"/>
                  </a:schemeClr>
                </a:solidFill>
                <a:latin typeface="华文细黑" panose="02010600040101010101" pitchFamily="2" charset="-122"/>
                <a:ea typeface="华文细黑" panose="02010600040101010101" pitchFamily="2" charset="-122"/>
              </a:rPr>
              <a:t>FN</a:t>
            </a:r>
            <a:r>
              <a:rPr lang="zh-CN" altLang="en-US" sz="1600" kern="100" dirty="0">
                <a:solidFill>
                  <a:schemeClr val="tx1">
                    <a:lumMod val="85000"/>
                    <a:lumOff val="15000"/>
                  </a:schemeClr>
                </a:solidFill>
                <a:latin typeface="华文细黑" panose="02010600040101010101" pitchFamily="2" charset="-122"/>
                <a:ea typeface="华文细黑" panose="02010600040101010101" pitchFamily="2" charset="-122"/>
              </a:rPr>
              <a:t>和</a:t>
            </a:r>
            <a:r>
              <a:rPr lang="en-US" altLang="zh-CN" sz="1600" kern="100" dirty="0">
                <a:solidFill>
                  <a:schemeClr val="tx1">
                    <a:lumMod val="85000"/>
                    <a:lumOff val="15000"/>
                  </a:schemeClr>
                </a:solidFill>
                <a:latin typeface="华文细黑" panose="02010600040101010101" pitchFamily="2" charset="-122"/>
                <a:ea typeface="华文细黑" panose="02010600040101010101" pitchFamily="2" charset="-122"/>
              </a:rPr>
              <a:t>FP</a:t>
            </a:r>
            <a:r>
              <a:rPr lang="zh-CN" altLang="en-US" sz="1600" kern="100" dirty="0">
                <a:solidFill>
                  <a:schemeClr val="tx1">
                    <a:lumMod val="85000"/>
                    <a:lumOff val="15000"/>
                  </a:schemeClr>
                </a:solidFill>
                <a:latin typeface="华文细黑" panose="02010600040101010101" pitchFamily="2" charset="-122"/>
                <a:ea typeface="华文细黑" panose="02010600040101010101" pitchFamily="2" charset="-122"/>
              </a:rPr>
              <a:t>结果的测量。</a:t>
            </a:r>
          </a:p>
        </p:txBody>
      </p:sp>
      <p:sp>
        <p:nvSpPr>
          <p:cNvPr id="18" name="文本框 17"/>
          <p:cNvSpPr txBox="1"/>
          <p:nvPr/>
        </p:nvSpPr>
        <p:spPr>
          <a:xfrm>
            <a:off x="7613589" y="5855741"/>
            <a:ext cx="3481736" cy="535531"/>
          </a:xfrm>
          <a:prstGeom prst="rect">
            <a:avLst/>
          </a:prstGeom>
          <a:noFill/>
        </p:spPr>
        <p:txBody>
          <a:bodyPr wrap="square" rtlCol="0">
            <a:spAutoFit/>
          </a:bodyPr>
          <a:lstStyle/>
          <a:p>
            <a:pPr algn="ctr">
              <a:lnSpc>
                <a:spcPct val="120000"/>
              </a:lnSpc>
              <a:spcBef>
                <a:spcPts val="300"/>
              </a:spcBef>
              <a:spcAft>
                <a:spcPts val="300"/>
              </a:spcAft>
            </a:pPr>
            <a:r>
              <a:rPr lang="zh-CN" altLang="en-US" sz="2400" kern="100" dirty="0">
                <a:solidFill>
                  <a:schemeClr val="tx1">
                    <a:lumMod val="85000"/>
                    <a:lumOff val="15000"/>
                  </a:schemeClr>
                </a:solidFill>
                <a:latin typeface="华文细黑" panose="02010600040101010101" pitchFamily="2" charset="-122"/>
                <a:ea typeface="华文细黑" panose="02010600040101010101" pitchFamily="2" charset="-122"/>
              </a:rPr>
              <a:t>存在的问题</a:t>
            </a:r>
          </a:p>
        </p:txBody>
      </p:sp>
      <p:grpSp>
        <p:nvGrpSpPr>
          <p:cNvPr id="19" name="组合 18"/>
          <p:cNvGrpSpPr/>
          <p:nvPr/>
        </p:nvGrpSpPr>
        <p:grpSpPr>
          <a:xfrm>
            <a:off x="1410829" y="4921637"/>
            <a:ext cx="261936" cy="342032"/>
            <a:chOff x="1728788" y="5364163"/>
            <a:chExt cx="576263" cy="752475"/>
          </a:xfrm>
        </p:grpSpPr>
        <p:sp>
          <p:nvSpPr>
            <p:cNvPr id="20" name="Freeform 128"/>
            <p:cNvSpPr>
              <a:spLocks noEditPoints="1"/>
            </p:cNvSpPr>
            <p:nvPr/>
          </p:nvSpPr>
          <p:spPr bwMode="auto">
            <a:xfrm>
              <a:off x="1728788" y="5364163"/>
              <a:ext cx="576263" cy="7524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sp>
          <p:nvSpPr>
            <p:cNvPr id="21" name="Freeform 129"/>
            <p:cNvSpPr>
              <a:spLocks/>
            </p:cNvSpPr>
            <p:nvPr/>
          </p:nvSpPr>
          <p:spPr bwMode="auto">
            <a:xfrm>
              <a:off x="1982788" y="5878513"/>
              <a:ext cx="68263" cy="169863"/>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sp>
        <p:nvSpPr>
          <p:cNvPr id="22" name="任意多边形: 形状 21"/>
          <p:cNvSpPr>
            <a:spLocks/>
          </p:cNvSpPr>
          <p:nvPr/>
        </p:nvSpPr>
        <p:spPr bwMode="auto">
          <a:xfrm>
            <a:off x="1375338" y="3690767"/>
            <a:ext cx="332918" cy="350214"/>
          </a:xfrm>
          <a:custGeom>
            <a:avLst/>
            <a:gdLst>
              <a:gd name="connsiteX0" fmla="*/ 570814 w 659715"/>
              <a:gd name="connsiteY0" fmla="*/ 280915 h 693986"/>
              <a:gd name="connsiteX1" fmla="*/ 654952 w 659715"/>
              <a:gd name="connsiteY1" fmla="*/ 333303 h 693986"/>
              <a:gd name="connsiteX2" fmla="*/ 650190 w 659715"/>
              <a:gd name="connsiteY2" fmla="*/ 344415 h 693986"/>
              <a:gd name="connsiteX3" fmla="*/ 564464 w 659715"/>
              <a:gd name="connsiteY3" fmla="*/ 296790 h 693986"/>
              <a:gd name="connsiteX4" fmla="*/ 121256 w 659715"/>
              <a:gd name="connsiteY4" fmla="*/ 259220 h 693986"/>
              <a:gd name="connsiteX5" fmla="*/ 147759 w 659715"/>
              <a:gd name="connsiteY5" fmla="*/ 275095 h 693986"/>
              <a:gd name="connsiteX6" fmla="*/ 211366 w 659715"/>
              <a:gd name="connsiteY6" fmla="*/ 465595 h 693986"/>
              <a:gd name="connsiteX7" fmla="*/ 206066 w 659715"/>
              <a:gd name="connsiteY7" fmla="*/ 513220 h 693986"/>
              <a:gd name="connsiteX8" fmla="*/ 237870 w 659715"/>
              <a:gd name="connsiteY8" fmla="*/ 619053 h 693986"/>
              <a:gd name="connsiteX9" fmla="*/ 221968 w 659715"/>
              <a:gd name="connsiteY9" fmla="*/ 693137 h 693986"/>
              <a:gd name="connsiteX10" fmla="*/ 195465 w 659715"/>
              <a:gd name="connsiteY10" fmla="*/ 677262 h 693986"/>
              <a:gd name="connsiteX11" fmla="*/ 147759 w 659715"/>
              <a:gd name="connsiteY11" fmla="*/ 529095 h 693986"/>
              <a:gd name="connsiteX12" fmla="*/ 110654 w 659715"/>
              <a:gd name="connsiteY12" fmla="*/ 497345 h 693986"/>
              <a:gd name="connsiteX13" fmla="*/ 31145 w 659715"/>
              <a:gd name="connsiteY13" fmla="*/ 449720 h 693986"/>
              <a:gd name="connsiteX14" fmla="*/ 4641 w 659715"/>
              <a:gd name="connsiteY14" fmla="*/ 370345 h 693986"/>
              <a:gd name="connsiteX15" fmla="*/ 41746 w 659715"/>
              <a:gd name="connsiteY15" fmla="*/ 285678 h 693986"/>
              <a:gd name="connsiteX16" fmla="*/ 121256 w 659715"/>
              <a:gd name="connsiteY16" fmla="*/ 259220 h 693986"/>
              <a:gd name="connsiteX17" fmla="*/ 654953 w 659715"/>
              <a:gd name="connsiteY17" fmla="*/ 190428 h 693986"/>
              <a:gd name="connsiteX18" fmla="*/ 659715 w 659715"/>
              <a:gd name="connsiteY18" fmla="*/ 201541 h 693986"/>
              <a:gd name="connsiteX19" fmla="*/ 564465 w 659715"/>
              <a:gd name="connsiteY19" fmla="*/ 226941 h 693986"/>
              <a:gd name="connsiteX20" fmla="*/ 559702 w 659715"/>
              <a:gd name="connsiteY20" fmla="*/ 217416 h 693986"/>
              <a:gd name="connsiteX21" fmla="*/ 586690 w 659715"/>
              <a:gd name="connsiteY21" fmla="*/ 84065 h 693986"/>
              <a:gd name="connsiteX22" fmla="*/ 596215 w 659715"/>
              <a:gd name="connsiteY22" fmla="*/ 88827 h 693986"/>
              <a:gd name="connsiteX23" fmla="*/ 539064 w 659715"/>
              <a:gd name="connsiteY23" fmla="*/ 169790 h 693986"/>
              <a:gd name="connsiteX24" fmla="*/ 527952 w 659715"/>
              <a:gd name="connsiteY24" fmla="*/ 163440 h 693986"/>
              <a:gd name="connsiteX25" fmla="*/ 422903 w 659715"/>
              <a:gd name="connsiteY25" fmla="*/ 193 h 693986"/>
              <a:gd name="connsiteX26" fmla="*/ 427610 w 659715"/>
              <a:gd name="connsiteY26" fmla="*/ 10539 h 693986"/>
              <a:gd name="connsiteX27" fmla="*/ 485747 w 659715"/>
              <a:gd name="connsiteY27" fmla="*/ 180051 h 693986"/>
              <a:gd name="connsiteX28" fmla="*/ 538600 w 659715"/>
              <a:gd name="connsiteY28" fmla="*/ 227726 h 693986"/>
              <a:gd name="connsiteX29" fmla="*/ 522744 w 659715"/>
              <a:gd name="connsiteY29" fmla="*/ 296591 h 693986"/>
              <a:gd name="connsiteX30" fmla="*/ 580882 w 659715"/>
              <a:gd name="connsiteY30" fmla="*/ 466102 h 693986"/>
              <a:gd name="connsiteX31" fmla="*/ 570311 w 659715"/>
              <a:gd name="connsiteY31" fmla="*/ 471400 h 693986"/>
              <a:gd name="connsiteX32" fmla="*/ 247912 w 659715"/>
              <a:gd name="connsiteY32" fmla="*/ 439616 h 693986"/>
              <a:gd name="connsiteX33" fmla="*/ 221486 w 659715"/>
              <a:gd name="connsiteY33" fmla="*/ 423724 h 693986"/>
              <a:gd name="connsiteX34" fmla="*/ 168634 w 659715"/>
              <a:gd name="connsiteY34" fmla="*/ 264807 h 693986"/>
              <a:gd name="connsiteX35" fmla="*/ 179205 w 659715"/>
              <a:gd name="connsiteY35" fmla="*/ 238321 h 693986"/>
              <a:gd name="connsiteX36" fmla="*/ 411754 w 659715"/>
              <a:gd name="connsiteY36" fmla="*/ 15836 h 693986"/>
              <a:gd name="connsiteX37" fmla="*/ 422903 w 659715"/>
              <a:gd name="connsiteY37" fmla="*/ 193 h 69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9715" h="693986">
                <a:moveTo>
                  <a:pt x="570814" y="280915"/>
                </a:moveTo>
                <a:lnTo>
                  <a:pt x="654952" y="333303"/>
                </a:lnTo>
                <a:lnTo>
                  <a:pt x="650190" y="344415"/>
                </a:lnTo>
                <a:lnTo>
                  <a:pt x="564464" y="296790"/>
                </a:lnTo>
                <a:close/>
                <a:moveTo>
                  <a:pt x="121256" y="259220"/>
                </a:moveTo>
                <a:cubicBezTo>
                  <a:pt x="142458" y="253928"/>
                  <a:pt x="147759" y="275095"/>
                  <a:pt x="147759" y="275095"/>
                </a:cubicBezTo>
                <a:cubicBezTo>
                  <a:pt x="147759" y="275095"/>
                  <a:pt x="147759" y="275095"/>
                  <a:pt x="211366" y="465595"/>
                </a:cubicBezTo>
                <a:cubicBezTo>
                  <a:pt x="216667" y="476178"/>
                  <a:pt x="206066" y="513220"/>
                  <a:pt x="206066" y="513220"/>
                </a:cubicBezTo>
                <a:cubicBezTo>
                  <a:pt x="206066" y="560845"/>
                  <a:pt x="253772" y="587303"/>
                  <a:pt x="237870" y="619053"/>
                </a:cubicBezTo>
                <a:cubicBezTo>
                  <a:pt x="296177" y="677262"/>
                  <a:pt x="221968" y="693137"/>
                  <a:pt x="221968" y="693137"/>
                </a:cubicBezTo>
                <a:cubicBezTo>
                  <a:pt x="200765" y="698428"/>
                  <a:pt x="195465" y="677262"/>
                  <a:pt x="195465" y="677262"/>
                </a:cubicBezTo>
                <a:cubicBezTo>
                  <a:pt x="195465" y="677262"/>
                  <a:pt x="195465" y="677262"/>
                  <a:pt x="147759" y="529095"/>
                </a:cubicBezTo>
                <a:cubicBezTo>
                  <a:pt x="137158" y="492053"/>
                  <a:pt x="110654" y="497345"/>
                  <a:pt x="110654" y="497345"/>
                </a:cubicBezTo>
                <a:cubicBezTo>
                  <a:pt x="52347" y="518512"/>
                  <a:pt x="31145" y="449720"/>
                  <a:pt x="31145" y="449720"/>
                </a:cubicBezTo>
                <a:cubicBezTo>
                  <a:pt x="31145" y="449720"/>
                  <a:pt x="31145" y="449720"/>
                  <a:pt x="4641" y="370345"/>
                </a:cubicBezTo>
                <a:cubicBezTo>
                  <a:pt x="-16561" y="312137"/>
                  <a:pt x="41746" y="285678"/>
                  <a:pt x="41746" y="285678"/>
                </a:cubicBezTo>
                <a:cubicBezTo>
                  <a:pt x="41746" y="285678"/>
                  <a:pt x="41746" y="285678"/>
                  <a:pt x="121256" y="259220"/>
                </a:cubicBezTo>
                <a:close/>
                <a:moveTo>
                  <a:pt x="654953" y="190428"/>
                </a:moveTo>
                <a:lnTo>
                  <a:pt x="659715" y="201541"/>
                </a:lnTo>
                <a:lnTo>
                  <a:pt x="564465" y="226941"/>
                </a:lnTo>
                <a:lnTo>
                  <a:pt x="559702" y="217416"/>
                </a:lnTo>
                <a:close/>
                <a:moveTo>
                  <a:pt x="586690" y="84065"/>
                </a:moveTo>
                <a:lnTo>
                  <a:pt x="596215" y="88827"/>
                </a:lnTo>
                <a:lnTo>
                  <a:pt x="539064" y="169790"/>
                </a:lnTo>
                <a:lnTo>
                  <a:pt x="527952" y="163440"/>
                </a:lnTo>
                <a:close/>
                <a:moveTo>
                  <a:pt x="422903" y="193"/>
                </a:moveTo>
                <a:cubicBezTo>
                  <a:pt x="424637" y="938"/>
                  <a:pt x="426289" y="3917"/>
                  <a:pt x="427610" y="10539"/>
                </a:cubicBezTo>
                <a:cubicBezTo>
                  <a:pt x="427610" y="10539"/>
                  <a:pt x="427610" y="10539"/>
                  <a:pt x="485747" y="180051"/>
                </a:cubicBezTo>
                <a:cubicBezTo>
                  <a:pt x="512173" y="185348"/>
                  <a:pt x="533314" y="201240"/>
                  <a:pt x="538600" y="227726"/>
                </a:cubicBezTo>
                <a:cubicBezTo>
                  <a:pt x="549170" y="254213"/>
                  <a:pt x="543885" y="280699"/>
                  <a:pt x="522744" y="296591"/>
                </a:cubicBezTo>
                <a:lnTo>
                  <a:pt x="580882" y="466102"/>
                </a:lnTo>
                <a:cubicBezTo>
                  <a:pt x="591452" y="487291"/>
                  <a:pt x="570311" y="471400"/>
                  <a:pt x="570311" y="471400"/>
                </a:cubicBezTo>
                <a:cubicBezTo>
                  <a:pt x="570311" y="471400"/>
                  <a:pt x="454036" y="365455"/>
                  <a:pt x="247912" y="439616"/>
                </a:cubicBezTo>
                <a:cubicBezTo>
                  <a:pt x="247912" y="439616"/>
                  <a:pt x="226772" y="444913"/>
                  <a:pt x="221486" y="423724"/>
                </a:cubicBezTo>
                <a:cubicBezTo>
                  <a:pt x="221486" y="423724"/>
                  <a:pt x="221486" y="423724"/>
                  <a:pt x="168634" y="264807"/>
                </a:cubicBezTo>
                <a:cubicBezTo>
                  <a:pt x="168634" y="264807"/>
                  <a:pt x="158064" y="243618"/>
                  <a:pt x="179205" y="238321"/>
                </a:cubicBezTo>
                <a:cubicBezTo>
                  <a:pt x="179205" y="238321"/>
                  <a:pt x="369473" y="185348"/>
                  <a:pt x="411754" y="15836"/>
                </a:cubicBezTo>
                <a:cubicBezTo>
                  <a:pt x="411754" y="15836"/>
                  <a:pt x="417700" y="-2042"/>
                  <a:pt x="422903" y="1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solidFill>
                <a:schemeClr val="tx1">
                  <a:lumMod val="85000"/>
                  <a:lumOff val="15000"/>
                </a:schemeClr>
              </a:solidFill>
            </a:endParaRPr>
          </a:p>
        </p:txBody>
      </p:sp>
      <p:grpSp>
        <p:nvGrpSpPr>
          <p:cNvPr id="23" name="组合 22"/>
          <p:cNvGrpSpPr/>
          <p:nvPr/>
        </p:nvGrpSpPr>
        <p:grpSpPr>
          <a:xfrm>
            <a:off x="1350233" y="2505043"/>
            <a:ext cx="383128" cy="268106"/>
            <a:chOff x="10869613" y="831851"/>
            <a:chExt cx="735013" cy="514350"/>
          </a:xfrm>
        </p:grpSpPr>
        <p:sp>
          <p:nvSpPr>
            <p:cNvPr id="24" name="Freeform 145"/>
            <p:cNvSpPr>
              <a:spLocks noEditPoints="1"/>
            </p:cNvSpPr>
            <p:nvPr/>
          </p:nvSpPr>
          <p:spPr bwMode="auto">
            <a:xfrm>
              <a:off x="10869613" y="831851"/>
              <a:ext cx="523875" cy="514350"/>
            </a:xfrm>
            <a:custGeom>
              <a:avLst/>
              <a:gdLst>
                <a:gd name="T0" fmla="*/ 85 w 99"/>
                <a:gd name="T1" fmla="*/ 59 h 97"/>
                <a:gd name="T2" fmla="*/ 99 w 99"/>
                <a:gd name="T3" fmla="*/ 53 h 97"/>
                <a:gd name="T4" fmla="*/ 99 w 99"/>
                <a:gd name="T5" fmla="*/ 43 h 97"/>
                <a:gd name="T6" fmla="*/ 85 w 99"/>
                <a:gd name="T7" fmla="*/ 37 h 97"/>
                <a:gd name="T8" fmla="*/ 83 w 99"/>
                <a:gd name="T9" fmla="*/ 31 h 97"/>
                <a:gd name="T10" fmla="*/ 88 w 99"/>
                <a:gd name="T11" fmla="*/ 17 h 97"/>
                <a:gd name="T12" fmla="*/ 80 w 99"/>
                <a:gd name="T13" fmla="*/ 10 h 97"/>
                <a:gd name="T14" fmla="*/ 67 w 99"/>
                <a:gd name="T15" fmla="*/ 15 h 97"/>
                <a:gd name="T16" fmla="*/ 60 w 99"/>
                <a:gd name="T17" fmla="*/ 13 h 97"/>
                <a:gd name="T18" fmla="*/ 54 w 99"/>
                <a:gd name="T19" fmla="*/ 0 h 97"/>
                <a:gd name="T20" fmla="*/ 44 w 99"/>
                <a:gd name="T21" fmla="*/ 0 h 97"/>
                <a:gd name="T22" fmla="*/ 38 w 99"/>
                <a:gd name="T23" fmla="*/ 13 h 97"/>
                <a:gd name="T24" fmla="*/ 32 w 99"/>
                <a:gd name="T25" fmla="*/ 15 h 97"/>
                <a:gd name="T26" fmla="*/ 18 w 99"/>
                <a:gd name="T27" fmla="*/ 10 h 97"/>
                <a:gd name="T28" fmla="*/ 10 w 99"/>
                <a:gd name="T29" fmla="*/ 18 h 97"/>
                <a:gd name="T30" fmla="*/ 16 w 99"/>
                <a:gd name="T31" fmla="*/ 31 h 97"/>
                <a:gd name="T32" fmla="*/ 13 w 99"/>
                <a:gd name="T33" fmla="*/ 37 h 97"/>
                <a:gd name="T34" fmla="*/ 0 w 99"/>
                <a:gd name="T35" fmla="*/ 43 h 97"/>
                <a:gd name="T36" fmla="*/ 0 w 99"/>
                <a:gd name="T37" fmla="*/ 54 h 97"/>
                <a:gd name="T38" fmla="*/ 13 w 99"/>
                <a:gd name="T39" fmla="*/ 59 h 97"/>
                <a:gd name="T40" fmla="*/ 16 w 99"/>
                <a:gd name="T41" fmla="*/ 65 h 97"/>
                <a:gd name="T42" fmla="*/ 10 w 99"/>
                <a:gd name="T43" fmla="*/ 79 h 97"/>
                <a:gd name="T44" fmla="*/ 18 w 99"/>
                <a:gd name="T45" fmla="*/ 86 h 97"/>
                <a:gd name="T46" fmla="*/ 32 w 99"/>
                <a:gd name="T47" fmla="*/ 81 h 97"/>
                <a:gd name="T48" fmla="*/ 38 w 99"/>
                <a:gd name="T49" fmla="*/ 83 h 97"/>
                <a:gd name="T50" fmla="*/ 44 w 99"/>
                <a:gd name="T51" fmla="*/ 97 h 97"/>
                <a:gd name="T52" fmla="*/ 55 w 99"/>
                <a:gd name="T53" fmla="*/ 97 h 97"/>
                <a:gd name="T54" fmla="*/ 61 w 99"/>
                <a:gd name="T55" fmla="*/ 83 h 97"/>
                <a:gd name="T56" fmla="*/ 67 w 99"/>
                <a:gd name="T57" fmla="*/ 81 h 97"/>
                <a:gd name="T58" fmla="*/ 81 w 99"/>
                <a:gd name="T59" fmla="*/ 86 h 97"/>
                <a:gd name="T60" fmla="*/ 88 w 99"/>
                <a:gd name="T61" fmla="*/ 79 h 97"/>
                <a:gd name="T62" fmla="*/ 83 w 99"/>
                <a:gd name="T63" fmla="*/ 65 h 97"/>
                <a:gd name="T64" fmla="*/ 85 w 99"/>
                <a:gd name="T65" fmla="*/ 59 h 97"/>
                <a:gd name="T66" fmla="*/ 49 w 99"/>
                <a:gd name="T67" fmla="*/ 64 h 97"/>
                <a:gd name="T68" fmla="*/ 33 w 99"/>
                <a:gd name="T69" fmla="*/ 48 h 97"/>
                <a:gd name="T70" fmla="*/ 49 w 99"/>
                <a:gd name="T71" fmla="*/ 33 h 97"/>
                <a:gd name="T72" fmla="*/ 65 w 99"/>
                <a:gd name="T73" fmla="*/ 48 h 97"/>
                <a:gd name="T74" fmla="*/ 49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5" y="59"/>
                  </a:moveTo>
                  <a:cubicBezTo>
                    <a:pt x="85" y="59"/>
                    <a:pt x="99" y="54"/>
                    <a:pt x="99" y="53"/>
                  </a:cubicBezTo>
                  <a:cubicBezTo>
                    <a:pt x="99" y="43"/>
                    <a:pt x="99" y="43"/>
                    <a:pt x="99" y="43"/>
                  </a:cubicBezTo>
                  <a:cubicBezTo>
                    <a:pt x="99" y="42"/>
                    <a:pt x="85" y="37"/>
                    <a:pt x="85" y="37"/>
                  </a:cubicBezTo>
                  <a:cubicBezTo>
                    <a:pt x="83" y="31"/>
                    <a:pt x="83" y="31"/>
                    <a:pt x="83" y="31"/>
                  </a:cubicBezTo>
                  <a:cubicBezTo>
                    <a:pt x="83" y="31"/>
                    <a:pt x="88" y="18"/>
                    <a:pt x="88" y="17"/>
                  </a:cubicBezTo>
                  <a:cubicBezTo>
                    <a:pt x="80" y="10"/>
                    <a:pt x="80" y="10"/>
                    <a:pt x="80" y="10"/>
                  </a:cubicBezTo>
                  <a:cubicBezTo>
                    <a:pt x="80" y="9"/>
                    <a:pt x="67" y="15"/>
                    <a:pt x="67" y="15"/>
                  </a:cubicBezTo>
                  <a:cubicBezTo>
                    <a:pt x="60" y="13"/>
                    <a:pt x="60" y="13"/>
                    <a:pt x="60" y="13"/>
                  </a:cubicBezTo>
                  <a:cubicBezTo>
                    <a:pt x="60" y="13"/>
                    <a:pt x="55" y="0"/>
                    <a:pt x="54" y="0"/>
                  </a:cubicBezTo>
                  <a:cubicBezTo>
                    <a:pt x="44" y="0"/>
                    <a:pt x="44" y="0"/>
                    <a:pt x="44" y="0"/>
                  </a:cubicBezTo>
                  <a:cubicBezTo>
                    <a:pt x="43" y="0"/>
                    <a:pt x="38" y="13"/>
                    <a:pt x="38" y="13"/>
                  </a:cubicBezTo>
                  <a:cubicBezTo>
                    <a:pt x="32" y="15"/>
                    <a:pt x="32" y="15"/>
                    <a:pt x="32" y="15"/>
                  </a:cubicBezTo>
                  <a:cubicBezTo>
                    <a:pt x="32" y="15"/>
                    <a:pt x="18" y="10"/>
                    <a:pt x="18" y="10"/>
                  </a:cubicBezTo>
                  <a:cubicBezTo>
                    <a:pt x="10" y="18"/>
                    <a:pt x="10" y="18"/>
                    <a:pt x="10" y="18"/>
                  </a:cubicBezTo>
                  <a:cubicBezTo>
                    <a:pt x="10" y="18"/>
                    <a:pt x="16" y="31"/>
                    <a:pt x="16" y="31"/>
                  </a:cubicBezTo>
                  <a:cubicBezTo>
                    <a:pt x="13" y="37"/>
                    <a:pt x="13" y="37"/>
                    <a:pt x="13" y="37"/>
                  </a:cubicBezTo>
                  <a:cubicBezTo>
                    <a:pt x="13" y="37"/>
                    <a:pt x="0" y="42"/>
                    <a:pt x="0" y="43"/>
                  </a:cubicBezTo>
                  <a:cubicBezTo>
                    <a:pt x="0" y="54"/>
                    <a:pt x="0" y="54"/>
                    <a:pt x="0" y="54"/>
                  </a:cubicBezTo>
                  <a:cubicBezTo>
                    <a:pt x="0" y="54"/>
                    <a:pt x="13" y="59"/>
                    <a:pt x="13" y="59"/>
                  </a:cubicBezTo>
                  <a:cubicBezTo>
                    <a:pt x="16" y="65"/>
                    <a:pt x="16" y="65"/>
                    <a:pt x="16" y="65"/>
                  </a:cubicBezTo>
                  <a:cubicBezTo>
                    <a:pt x="16" y="65"/>
                    <a:pt x="10" y="78"/>
                    <a:pt x="10" y="79"/>
                  </a:cubicBezTo>
                  <a:cubicBezTo>
                    <a:pt x="18" y="86"/>
                    <a:pt x="18" y="86"/>
                    <a:pt x="18" y="86"/>
                  </a:cubicBezTo>
                  <a:cubicBezTo>
                    <a:pt x="19" y="87"/>
                    <a:pt x="32" y="81"/>
                    <a:pt x="32" y="81"/>
                  </a:cubicBezTo>
                  <a:cubicBezTo>
                    <a:pt x="38" y="83"/>
                    <a:pt x="38" y="83"/>
                    <a:pt x="38" y="83"/>
                  </a:cubicBezTo>
                  <a:cubicBezTo>
                    <a:pt x="38" y="83"/>
                    <a:pt x="43" y="97"/>
                    <a:pt x="44" y="97"/>
                  </a:cubicBezTo>
                  <a:cubicBezTo>
                    <a:pt x="55" y="97"/>
                    <a:pt x="55" y="97"/>
                    <a:pt x="55" y="97"/>
                  </a:cubicBezTo>
                  <a:cubicBezTo>
                    <a:pt x="56" y="97"/>
                    <a:pt x="61" y="83"/>
                    <a:pt x="61" y="83"/>
                  </a:cubicBezTo>
                  <a:cubicBezTo>
                    <a:pt x="67" y="81"/>
                    <a:pt x="67" y="81"/>
                    <a:pt x="67" y="81"/>
                  </a:cubicBezTo>
                  <a:cubicBezTo>
                    <a:pt x="67" y="81"/>
                    <a:pt x="80" y="87"/>
                    <a:pt x="81" y="86"/>
                  </a:cubicBezTo>
                  <a:cubicBezTo>
                    <a:pt x="88" y="79"/>
                    <a:pt x="88" y="79"/>
                    <a:pt x="88" y="79"/>
                  </a:cubicBezTo>
                  <a:cubicBezTo>
                    <a:pt x="89" y="78"/>
                    <a:pt x="83" y="65"/>
                    <a:pt x="83" y="65"/>
                  </a:cubicBezTo>
                  <a:lnTo>
                    <a:pt x="85" y="59"/>
                  </a:lnTo>
                  <a:close/>
                  <a:moveTo>
                    <a:pt x="49" y="64"/>
                  </a:moveTo>
                  <a:cubicBezTo>
                    <a:pt x="40" y="64"/>
                    <a:pt x="33" y="57"/>
                    <a:pt x="33" y="48"/>
                  </a:cubicBezTo>
                  <a:cubicBezTo>
                    <a:pt x="33" y="40"/>
                    <a:pt x="40" y="33"/>
                    <a:pt x="49" y="33"/>
                  </a:cubicBezTo>
                  <a:cubicBezTo>
                    <a:pt x="58" y="33"/>
                    <a:pt x="65" y="40"/>
                    <a:pt x="65" y="48"/>
                  </a:cubicBezTo>
                  <a:cubicBezTo>
                    <a:pt x="65" y="57"/>
                    <a:pt x="58" y="64"/>
                    <a:pt x="49"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sp>
          <p:nvSpPr>
            <p:cNvPr id="25" name="Freeform 146"/>
            <p:cNvSpPr>
              <a:spLocks noEditPoints="1"/>
            </p:cNvSpPr>
            <p:nvPr/>
          </p:nvSpPr>
          <p:spPr bwMode="auto">
            <a:xfrm>
              <a:off x="11361738" y="1085851"/>
              <a:ext cx="242888" cy="249238"/>
            </a:xfrm>
            <a:custGeom>
              <a:avLst/>
              <a:gdLst>
                <a:gd name="T0" fmla="*/ 40 w 46"/>
                <a:gd name="T1" fmla="*/ 23 h 47"/>
                <a:gd name="T2" fmla="*/ 40 w 46"/>
                <a:gd name="T3" fmla="*/ 19 h 47"/>
                <a:gd name="T4" fmla="*/ 44 w 46"/>
                <a:gd name="T5" fmla="*/ 14 h 47"/>
                <a:gd name="T6" fmla="*/ 41 w 46"/>
                <a:gd name="T7" fmla="*/ 9 h 47"/>
                <a:gd name="T8" fmla="*/ 35 w 46"/>
                <a:gd name="T9" fmla="*/ 10 h 47"/>
                <a:gd name="T10" fmla="*/ 32 w 46"/>
                <a:gd name="T11" fmla="*/ 8 h 47"/>
                <a:gd name="T12" fmla="*/ 31 w 46"/>
                <a:gd name="T13" fmla="*/ 1 h 47"/>
                <a:gd name="T14" fmla="*/ 26 w 46"/>
                <a:gd name="T15" fmla="*/ 0 h 47"/>
                <a:gd name="T16" fmla="*/ 22 w 46"/>
                <a:gd name="T17" fmla="*/ 6 h 47"/>
                <a:gd name="T18" fmla="*/ 19 w 46"/>
                <a:gd name="T19" fmla="*/ 6 h 47"/>
                <a:gd name="T20" fmla="*/ 13 w 46"/>
                <a:gd name="T21" fmla="*/ 2 h 47"/>
                <a:gd name="T22" fmla="*/ 9 w 46"/>
                <a:gd name="T23" fmla="*/ 5 h 47"/>
                <a:gd name="T24" fmla="*/ 10 w 46"/>
                <a:gd name="T25" fmla="*/ 12 h 47"/>
                <a:gd name="T26" fmla="*/ 8 w 46"/>
                <a:gd name="T27" fmla="*/ 15 h 47"/>
                <a:gd name="T28" fmla="*/ 1 w 46"/>
                <a:gd name="T29" fmla="*/ 16 h 47"/>
                <a:gd name="T30" fmla="*/ 0 w 46"/>
                <a:gd name="T31" fmla="*/ 21 h 47"/>
                <a:gd name="T32" fmla="*/ 5 w 46"/>
                <a:gd name="T33" fmla="*/ 25 h 47"/>
                <a:gd name="T34" fmla="*/ 6 w 46"/>
                <a:gd name="T35" fmla="*/ 28 h 47"/>
                <a:gd name="T36" fmla="*/ 2 w 46"/>
                <a:gd name="T37" fmla="*/ 34 h 47"/>
                <a:gd name="T38" fmla="*/ 4 w 46"/>
                <a:gd name="T39" fmla="*/ 38 h 47"/>
                <a:gd name="T40" fmla="*/ 11 w 46"/>
                <a:gd name="T41" fmla="*/ 37 h 47"/>
                <a:gd name="T42" fmla="*/ 14 w 46"/>
                <a:gd name="T43" fmla="*/ 39 h 47"/>
                <a:gd name="T44" fmla="*/ 15 w 46"/>
                <a:gd name="T45" fmla="*/ 46 h 47"/>
                <a:gd name="T46" fmla="*/ 20 w 46"/>
                <a:gd name="T47" fmla="*/ 47 h 47"/>
                <a:gd name="T48" fmla="*/ 24 w 46"/>
                <a:gd name="T49" fmla="*/ 42 h 47"/>
                <a:gd name="T50" fmla="*/ 27 w 46"/>
                <a:gd name="T51" fmla="*/ 41 h 47"/>
                <a:gd name="T52" fmla="*/ 33 w 46"/>
                <a:gd name="T53" fmla="*/ 45 h 47"/>
                <a:gd name="T54" fmla="*/ 37 w 46"/>
                <a:gd name="T55" fmla="*/ 42 h 47"/>
                <a:gd name="T56" fmla="*/ 36 w 46"/>
                <a:gd name="T57" fmla="*/ 36 h 47"/>
                <a:gd name="T58" fmla="*/ 38 w 46"/>
                <a:gd name="T59" fmla="*/ 33 h 47"/>
                <a:gd name="T60" fmla="*/ 45 w 46"/>
                <a:gd name="T61" fmla="*/ 32 h 47"/>
                <a:gd name="T62" fmla="*/ 46 w 46"/>
                <a:gd name="T63" fmla="*/ 27 h 47"/>
                <a:gd name="T64" fmla="*/ 40 w 46"/>
                <a:gd name="T65" fmla="*/ 23 h 47"/>
                <a:gd name="T66" fmla="*/ 30 w 46"/>
                <a:gd name="T67" fmla="*/ 26 h 47"/>
                <a:gd name="T68" fmla="*/ 21 w 46"/>
                <a:gd name="T69" fmla="*/ 31 h 47"/>
                <a:gd name="T70" fmla="*/ 16 w 46"/>
                <a:gd name="T71" fmla="*/ 22 h 47"/>
                <a:gd name="T72" fmla="*/ 25 w 46"/>
                <a:gd name="T73" fmla="*/ 16 h 47"/>
                <a:gd name="T74" fmla="*/ 30 w 46"/>
                <a:gd name="T7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7">
                  <a:moveTo>
                    <a:pt x="40" y="23"/>
                  </a:moveTo>
                  <a:cubicBezTo>
                    <a:pt x="40" y="19"/>
                    <a:pt x="40" y="19"/>
                    <a:pt x="40" y="19"/>
                  </a:cubicBezTo>
                  <a:cubicBezTo>
                    <a:pt x="44" y="14"/>
                    <a:pt x="44" y="14"/>
                    <a:pt x="44" y="14"/>
                  </a:cubicBezTo>
                  <a:cubicBezTo>
                    <a:pt x="41" y="9"/>
                    <a:pt x="41" y="9"/>
                    <a:pt x="41" y="9"/>
                  </a:cubicBezTo>
                  <a:cubicBezTo>
                    <a:pt x="35" y="10"/>
                    <a:pt x="35" y="10"/>
                    <a:pt x="35" y="10"/>
                  </a:cubicBezTo>
                  <a:cubicBezTo>
                    <a:pt x="32" y="8"/>
                    <a:pt x="32" y="8"/>
                    <a:pt x="32" y="8"/>
                  </a:cubicBezTo>
                  <a:cubicBezTo>
                    <a:pt x="31" y="1"/>
                    <a:pt x="31" y="1"/>
                    <a:pt x="31" y="1"/>
                  </a:cubicBezTo>
                  <a:cubicBezTo>
                    <a:pt x="26" y="0"/>
                    <a:pt x="26" y="0"/>
                    <a:pt x="26" y="0"/>
                  </a:cubicBezTo>
                  <a:cubicBezTo>
                    <a:pt x="22" y="6"/>
                    <a:pt x="22" y="6"/>
                    <a:pt x="22" y="6"/>
                  </a:cubicBezTo>
                  <a:cubicBezTo>
                    <a:pt x="19" y="6"/>
                    <a:pt x="19" y="6"/>
                    <a:pt x="19" y="6"/>
                  </a:cubicBezTo>
                  <a:cubicBezTo>
                    <a:pt x="13" y="2"/>
                    <a:pt x="13" y="2"/>
                    <a:pt x="13" y="2"/>
                  </a:cubicBezTo>
                  <a:cubicBezTo>
                    <a:pt x="9" y="5"/>
                    <a:pt x="9" y="5"/>
                    <a:pt x="9" y="5"/>
                  </a:cubicBezTo>
                  <a:cubicBezTo>
                    <a:pt x="10" y="12"/>
                    <a:pt x="10" y="12"/>
                    <a:pt x="10" y="12"/>
                  </a:cubicBezTo>
                  <a:cubicBezTo>
                    <a:pt x="8" y="15"/>
                    <a:pt x="8" y="15"/>
                    <a:pt x="8" y="15"/>
                  </a:cubicBezTo>
                  <a:cubicBezTo>
                    <a:pt x="1" y="16"/>
                    <a:pt x="1" y="16"/>
                    <a:pt x="1" y="16"/>
                  </a:cubicBezTo>
                  <a:cubicBezTo>
                    <a:pt x="0" y="21"/>
                    <a:pt x="0" y="21"/>
                    <a:pt x="0" y="21"/>
                  </a:cubicBezTo>
                  <a:cubicBezTo>
                    <a:pt x="5" y="25"/>
                    <a:pt x="5" y="25"/>
                    <a:pt x="5" y="25"/>
                  </a:cubicBezTo>
                  <a:cubicBezTo>
                    <a:pt x="6" y="28"/>
                    <a:pt x="6" y="28"/>
                    <a:pt x="6" y="28"/>
                  </a:cubicBezTo>
                  <a:cubicBezTo>
                    <a:pt x="2" y="34"/>
                    <a:pt x="2" y="34"/>
                    <a:pt x="2" y="34"/>
                  </a:cubicBezTo>
                  <a:cubicBezTo>
                    <a:pt x="4" y="38"/>
                    <a:pt x="4" y="38"/>
                    <a:pt x="4" y="38"/>
                  </a:cubicBezTo>
                  <a:cubicBezTo>
                    <a:pt x="11" y="37"/>
                    <a:pt x="11" y="37"/>
                    <a:pt x="11" y="37"/>
                  </a:cubicBezTo>
                  <a:cubicBezTo>
                    <a:pt x="14" y="39"/>
                    <a:pt x="14" y="39"/>
                    <a:pt x="14" y="39"/>
                  </a:cubicBezTo>
                  <a:cubicBezTo>
                    <a:pt x="15" y="46"/>
                    <a:pt x="15" y="46"/>
                    <a:pt x="15" y="46"/>
                  </a:cubicBezTo>
                  <a:cubicBezTo>
                    <a:pt x="20" y="47"/>
                    <a:pt x="20" y="47"/>
                    <a:pt x="20" y="47"/>
                  </a:cubicBezTo>
                  <a:cubicBezTo>
                    <a:pt x="24" y="42"/>
                    <a:pt x="24" y="42"/>
                    <a:pt x="24" y="42"/>
                  </a:cubicBezTo>
                  <a:cubicBezTo>
                    <a:pt x="27" y="41"/>
                    <a:pt x="27" y="41"/>
                    <a:pt x="27" y="41"/>
                  </a:cubicBezTo>
                  <a:cubicBezTo>
                    <a:pt x="33" y="45"/>
                    <a:pt x="33" y="45"/>
                    <a:pt x="33" y="45"/>
                  </a:cubicBezTo>
                  <a:cubicBezTo>
                    <a:pt x="37" y="42"/>
                    <a:pt x="37" y="42"/>
                    <a:pt x="37" y="42"/>
                  </a:cubicBezTo>
                  <a:cubicBezTo>
                    <a:pt x="36" y="36"/>
                    <a:pt x="36" y="36"/>
                    <a:pt x="36" y="36"/>
                  </a:cubicBezTo>
                  <a:cubicBezTo>
                    <a:pt x="38" y="33"/>
                    <a:pt x="38" y="33"/>
                    <a:pt x="38" y="33"/>
                  </a:cubicBezTo>
                  <a:cubicBezTo>
                    <a:pt x="45" y="32"/>
                    <a:pt x="45" y="32"/>
                    <a:pt x="45" y="32"/>
                  </a:cubicBezTo>
                  <a:cubicBezTo>
                    <a:pt x="46" y="27"/>
                    <a:pt x="46" y="27"/>
                    <a:pt x="46" y="27"/>
                  </a:cubicBezTo>
                  <a:lnTo>
                    <a:pt x="40" y="23"/>
                  </a:lnTo>
                  <a:close/>
                  <a:moveTo>
                    <a:pt x="30" y="26"/>
                  </a:moveTo>
                  <a:cubicBezTo>
                    <a:pt x="29" y="30"/>
                    <a:pt x="25" y="32"/>
                    <a:pt x="21" y="31"/>
                  </a:cubicBezTo>
                  <a:cubicBezTo>
                    <a:pt x="17" y="30"/>
                    <a:pt x="15" y="26"/>
                    <a:pt x="16" y="22"/>
                  </a:cubicBezTo>
                  <a:cubicBezTo>
                    <a:pt x="17" y="18"/>
                    <a:pt x="21" y="15"/>
                    <a:pt x="25" y="16"/>
                  </a:cubicBezTo>
                  <a:cubicBezTo>
                    <a:pt x="29" y="17"/>
                    <a:pt x="31" y="21"/>
                    <a:pt x="3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26" name="组合 25"/>
          <p:cNvGrpSpPr/>
          <p:nvPr/>
        </p:nvGrpSpPr>
        <p:grpSpPr>
          <a:xfrm>
            <a:off x="4289459" y="5794573"/>
            <a:ext cx="4179442" cy="2901465"/>
            <a:chOff x="4289459" y="5794573"/>
            <a:chExt cx="4179442" cy="2901465"/>
          </a:xfrm>
        </p:grpSpPr>
        <p:sp>
          <p:nvSpPr>
            <p:cNvPr id="27" name="Freeform 20113"/>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0173"/>
            <p:cNvSpPr>
              <a:spLocks/>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175"/>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76"/>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177"/>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181"/>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0182"/>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0183"/>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184"/>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0185"/>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0186"/>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0187"/>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188"/>
            <p:cNvSpPr>
              <a:spLocks/>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0189"/>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0190"/>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191"/>
            <p:cNvSpPr>
              <a:spLocks/>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0192"/>
            <p:cNvSpPr>
              <a:spLocks/>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193"/>
            <p:cNvSpPr>
              <a:spLocks/>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20194"/>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0199"/>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20200"/>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201"/>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204"/>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0205"/>
            <p:cNvSpPr>
              <a:spLocks/>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20208"/>
            <p:cNvSpPr>
              <a:spLocks/>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0209"/>
            <p:cNvSpPr>
              <a:spLocks/>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20210"/>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0213"/>
            <p:cNvSpPr>
              <a:spLocks/>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214"/>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215"/>
            <p:cNvSpPr>
              <a:spLocks/>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0217"/>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0218"/>
            <p:cNvSpPr>
              <a:spLocks/>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20219"/>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0223"/>
            <p:cNvSpPr>
              <a:spLocks/>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0224"/>
            <p:cNvSpPr>
              <a:spLocks/>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0225"/>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0226"/>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0227"/>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0228"/>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0252"/>
            <p:cNvSpPr>
              <a:spLocks/>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0253"/>
            <p:cNvSpPr>
              <a:spLocks/>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0254"/>
            <p:cNvSpPr>
              <a:spLocks/>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0256"/>
            <p:cNvSpPr>
              <a:spLocks/>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0257"/>
            <p:cNvSpPr>
              <a:spLocks/>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0258"/>
            <p:cNvSpPr>
              <a:spLocks/>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0259"/>
            <p:cNvSpPr>
              <a:spLocks/>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0260"/>
            <p:cNvSpPr>
              <a:spLocks/>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0262"/>
            <p:cNvSpPr>
              <a:spLocks/>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0263"/>
            <p:cNvSpPr>
              <a:spLocks/>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20293"/>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0294"/>
            <p:cNvSpPr>
              <a:spLocks/>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20295"/>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20296"/>
            <p:cNvSpPr>
              <a:spLocks/>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297"/>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20298"/>
            <p:cNvSpPr>
              <a:spLocks/>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20299"/>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20306"/>
            <p:cNvSpPr>
              <a:spLocks/>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0307"/>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0308"/>
            <p:cNvSpPr>
              <a:spLocks/>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20309"/>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0310"/>
            <p:cNvSpPr>
              <a:spLocks/>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312"/>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0313"/>
            <p:cNvSpPr>
              <a:spLocks/>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20314"/>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20315"/>
            <p:cNvSpPr>
              <a:spLocks/>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0316"/>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0317"/>
            <p:cNvSpPr>
              <a:spLocks/>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20318"/>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20423"/>
            <p:cNvSpPr>
              <a:spLocks/>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541"/>
            <p:cNvSpPr>
              <a:spLocks/>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648"/>
            <p:cNvSpPr>
              <a:spLocks/>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0655"/>
            <p:cNvSpPr>
              <a:spLocks/>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676"/>
            <p:cNvSpPr>
              <a:spLocks/>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677"/>
            <p:cNvSpPr>
              <a:spLocks/>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20679"/>
            <p:cNvSpPr>
              <a:spLocks/>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20680"/>
            <p:cNvSpPr>
              <a:spLocks/>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20681"/>
            <p:cNvSpPr>
              <a:spLocks/>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20683"/>
            <p:cNvSpPr>
              <a:spLocks/>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20684"/>
            <p:cNvSpPr>
              <a:spLocks/>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0709"/>
            <p:cNvSpPr>
              <a:spLocks/>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20710"/>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20716"/>
            <p:cNvSpPr>
              <a:spLocks/>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20717"/>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20718"/>
            <p:cNvSpPr>
              <a:spLocks/>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0719"/>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0720"/>
            <p:cNvSpPr>
              <a:spLocks/>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20721"/>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20722"/>
            <p:cNvSpPr>
              <a:spLocks/>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20723"/>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20724"/>
            <p:cNvSpPr>
              <a:spLocks/>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117" name="直接连接符 116"/>
            <p:cNvCxnSpPr>
              <a:stCxn id="60" idx="2"/>
              <a:endCxn id="96"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74" idx="2"/>
              <a:endCxn id="96"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Freeform 20292"/>
            <p:cNvSpPr>
              <a:spLocks/>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组合 119"/>
          <p:cNvGrpSpPr/>
          <p:nvPr/>
        </p:nvGrpSpPr>
        <p:grpSpPr>
          <a:xfrm>
            <a:off x="4289459" y="-1270835"/>
            <a:ext cx="3627178" cy="2955492"/>
            <a:chOff x="4289459" y="-1270835"/>
            <a:chExt cx="3627178" cy="2955492"/>
          </a:xfrm>
        </p:grpSpPr>
        <p:sp>
          <p:nvSpPr>
            <p:cNvPr id="121" name="Freeform 20113"/>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0173"/>
            <p:cNvSpPr>
              <a:spLocks/>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0175"/>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0176"/>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0177"/>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20178"/>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0179"/>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0180"/>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0181"/>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182"/>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0183"/>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184"/>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20185"/>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20186"/>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0187"/>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188"/>
            <p:cNvSpPr>
              <a:spLocks/>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0189"/>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0190"/>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0191"/>
            <p:cNvSpPr>
              <a:spLocks/>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192"/>
            <p:cNvSpPr>
              <a:spLocks/>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0193"/>
            <p:cNvSpPr>
              <a:spLocks/>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0194"/>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0196"/>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197"/>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0198"/>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0199"/>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0200"/>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0201"/>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0204"/>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20205"/>
            <p:cNvSpPr>
              <a:spLocks/>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20206"/>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207"/>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20208"/>
            <p:cNvSpPr>
              <a:spLocks/>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20209"/>
            <p:cNvSpPr>
              <a:spLocks/>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20210"/>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20213"/>
            <p:cNvSpPr>
              <a:spLocks/>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0215"/>
            <p:cNvSpPr>
              <a:spLocks/>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0216"/>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20217"/>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0218"/>
            <p:cNvSpPr>
              <a:spLocks/>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0219"/>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0223"/>
            <p:cNvSpPr>
              <a:spLocks/>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20224"/>
            <p:cNvSpPr>
              <a:spLocks/>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20225"/>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20231"/>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20252"/>
            <p:cNvSpPr>
              <a:spLocks/>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20253"/>
            <p:cNvSpPr>
              <a:spLocks/>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20254"/>
            <p:cNvSpPr>
              <a:spLocks/>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20256"/>
            <p:cNvSpPr>
              <a:spLocks/>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20257"/>
            <p:cNvSpPr>
              <a:spLocks/>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20258"/>
            <p:cNvSpPr>
              <a:spLocks/>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20259"/>
            <p:cNvSpPr>
              <a:spLocks/>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20260"/>
            <p:cNvSpPr>
              <a:spLocks/>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20262"/>
            <p:cNvSpPr>
              <a:spLocks/>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20263"/>
            <p:cNvSpPr>
              <a:spLocks/>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292"/>
            <p:cNvSpPr>
              <a:spLocks/>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20293"/>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20294"/>
            <p:cNvSpPr>
              <a:spLocks/>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20295"/>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20296"/>
            <p:cNvSpPr>
              <a:spLocks/>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20297"/>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20298"/>
            <p:cNvSpPr>
              <a:spLocks/>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20299"/>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306"/>
            <p:cNvSpPr>
              <a:spLocks/>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20307"/>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0308"/>
            <p:cNvSpPr>
              <a:spLocks/>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20309"/>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20310"/>
            <p:cNvSpPr>
              <a:spLocks/>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20312"/>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20313"/>
            <p:cNvSpPr>
              <a:spLocks/>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20314"/>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20315"/>
            <p:cNvSpPr>
              <a:spLocks/>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0316"/>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0317"/>
            <p:cNvSpPr>
              <a:spLocks/>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20318"/>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20423"/>
            <p:cNvSpPr>
              <a:spLocks/>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0541"/>
            <p:cNvSpPr>
              <a:spLocks/>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0648"/>
            <p:cNvSpPr>
              <a:spLocks/>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0654"/>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0656"/>
            <p:cNvSpPr>
              <a:spLocks/>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20676"/>
            <p:cNvSpPr>
              <a:spLocks/>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0677"/>
            <p:cNvSpPr>
              <a:spLocks/>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20679"/>
            <p:cNvSpPr>
              <a:spLocks/>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4" name="Freeform 20680"/>
            <p:cNvSpPr>
              <a:spLocks/>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20681"/>
            <p:cNvSpPr>
              <a:spLocks/>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20683"/>
            <p:cNvSpPr>
              <a:spLocks/>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20684"/>
            <p:cNvSpPr>
              <a:spLocks/>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0709"/>
            <p:cNvSpPr>
              <a:spLocks/>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20710"/>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20716"/>
            <p:cNvSpPr>
              <a:spLocks/>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1" name="Freeform 20717"/>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20718"/>
            <p:cNvSpPr>
              <a:spLocks/>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0719"/>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20720"/>
            <p:cNvSpPr>
              <a:spLocks/>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0721"/>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6" name="Freeform 20724"/>
            <p:cNvSpPr>
              <a:spLocks/>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20722"/>
            <p:cNvSpPr>
              <a:spLocks/>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18" name="文本框 21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06</a:t>
            </a:r>
            <a:endParaRPr lang="zh-CN" altLang="en-US" sz="6000" dirty="0">
              <a:solidFill>
                <a:schemeClr val="tx1"/>
              </a:solidFill>
              <a:latin typeface="+mn-lt"/>
            </a:endParaRPr>
          </a:p>
        </p:txBody>
      </p:sp>
      <p:cxnSp>
        <p:nvCxnSpPr>
          <p:cNvPr id="219" name="直接连接符 21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20" name="文本框 219">
            <a:extLst>
              <a:ext uri="{FF2B5EF4-FFF2-40B4-BE49-F238E27FC236}">
                <a16:creationId xmlns:a16="http://schemas.microsoft.com/office/drawing/2014/main" id="{0AA1F639-F4D0-40F0-A09D-065DF736BEF7}"/>
              </a:ext>
            </a:extLst>
          </p:cNvPr>
          <p:cNvSpPr txBox="1"/>
          <p:nvPr/>
        </p:nvSpPr>
        <p:spPr>
          <a:xfrm>
            <a:off x="1736879" y="464197"/>
            <a:ext cx="3139921" cy="523220"/>
          </a:xfrm>
          <a:prstGeom prst="rect">
            <a:avLst/>
          </a:prstGeom>
          <a:noFill/>
        </p:spPr>
        <p:txBody>
          <a:bodyPr wrap="square" rtlCol="0">
            <a:spAutoFit/>
          </a:bodyPr>
          <a:lstStyle/>
          <a:p>
            <a:r>
              <a:rPr lang="en-US" altLang="zh-CN" sz="2800" b="1" dirty="0"/>
              <a:t>Threats to validity   </a:t>
            </a:r>
            <a:endParaRPr lang="zh-CN" altLang="en-US" sz="2800" b="1" dirty="0"/>
          </a:p>
        </p:txBody>
      </p:sp>
    </p:spTree>
    <p:extLst>
      <p:ext uri="{BB962C8B-B14F-4D97-AF65-F5344CB8AC3E}">
        <p14:creationId xmlns:p14="http://schemas.microsoft.com/office/powerpoint/2010/main" val="138709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32" presetClass="emph" presetSubtype="0" fill="hold" grpId="1" nodeType="withEffect">
                                  <p:stCondLst>
                                    <p:cond delay="750"/>
                                  </p:stCondLst>
                                  <p:childTnLst>
                                    <p:animRot by="120000">
                                      <p:cBhvr>
                                        <p:cTn id="10" dur="75" fill="hold">
                                          <p:stCondLst>
                                            <p:cond delay="0"/>
                                          </p:stCondLst>
                                        </p:cTn>
                                        <p:tgtEl>
                                          <p:spTgt spid="2"/>
                                        </p:tgtEl>
                                        <p:attrNameLst>
                                          <p:attrName>r</p:attrName>
                                        </p:attrNameLst>
                                      </p:cBhvr>
                                    </p:animRot>
                                    <p:animRot by="-240000">
                                      <p:cBhvr>
                                        <p:cTn id="11" dur="150" fill="hold">
                                          <p:stCondLst>
                                            <p:cond delay="150"/>
                                          </p:stCondLst>
                                        </p:cTn>
                                        <p:tgtEl>
                                          <p:spTgt spid="2"/>
                                        </p:tgtEl>
                                        <p:attrNameLst>
                                          <p:attrName>r</p:attrName>
                                        </p:attrNameLst>
                                      </p:cBhvr>
                                    </p:animRot>
                                    <p:animRot by="240000">
                                      <p:cBhvr>
                                        <p:cTn id="12" dur="150" fill="hold">
                                          <p:stCondLst>
                                            <p:cond delay="300"/>
                                          </p:stCondLst>
                                        </p:cTn>
                                        <p:tgtEl>
                                          <p:spTgt spid="2"/>
                                        </p:tgtEl>
                                        <p:attrNameLst>
                                          <p:attrName>r</p:attrName>
                                        </p:attrNameLst>
                                      </p:cBhvr>
                                    </p:animRot>
                                    <p:animRot by="-240000">
                                      <p:cBhvr>
                                        <p:cTn id="13" dur="150" fill="hold">
                                          <p:stCondLst>
                                            <p:cond delay="450"/>
                                          </p:stCondLst>
                                        </p:cTn>
                                        <p:tgtEl>
                                          <p:spTgt spid="2"/>
                                        </p:tgtEl>
                                        <p:attrNameLst>
                                          <p:attrName>r</p:attrName>
                                        </p:attrNameLst>
                                      </p:cBhvr>
                                    </p:animRot>
                                    <p:animRot by="120000">
                                      <p:cBhvr>
                                        <p:cTn id="14" dur="150" fill="hold">
                                          <p:stCondLst>
                                            <p:cond delay="600"/>
                                          </p:stCondLst>
                                        </p:cTn>
                                        <p:tgtEl>
                                          <p:spTgt spid="2"/>
                                        </p:tgtEl>
                                        <p:attrNameLst>
                                          <p:attrName>r</p:attrName>
                                        </p:attrNameLst>
                                      </p:cBhvr>
                                    </p:animRot>
                                  </p:childTnLst>
                                </p:cTn>
                              </p:par>
                              <p:par>
                                <p:cTn id="15" presetID="2" presetClass="entr" presetSubtype="2" fill="hold" grpId="0" nodeType="withEffect">
                                  <p:stCondLst>
                                    <p:cond delay="75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750" fill="hold"/>
                                        <p:tgtEl>
                                          <p:spTgt spid="18"/>
                                        </p:tgtEl>
                                        <p:attrNameLst>
                                          <p:attrName>ppt_x</p:attrName>
                                        </p:attrNameLst>
                                      </p:cBhvr>
                                      <p:tavLst>
                                        <p:tav tm="0">
                                          <p:val>
                                            <p:strVal val="1+#ppt_w/2"/>
                                          </p:val>
                                        </p:tav>
                                        <p:tav tm="100000">
                                          <p:val>
                                            <p:strVal val="#ppt_x"/>
                                          </p:val>
                                        </p:tav>
                                      </p:tavLst>
                                    </p:anim>
                                    <p:anim calcmode="lin" valueType="num">
                                      <p:cBhvr additive="base">
                                        <p:cTn id="18" dur="7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53" presetClass="entr" presetSubtype="16" fill="hold"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750"/>
                                        <p:tgtEl>
                                          <p:spTgt spid="16"/>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75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0-#ppt_w/2"/>
                                          </p:val>
                                        </p:tav>
                                        <p:tav tm="100000">
                                          <p:val>
                                            <p:strVal val="#ppt_x"/>
                                          </p:val>
                                        </p:tav>
                                      </p:tavLst>
                                    </p:anim>
                                    <p:anim calcmode="lin" valueType="num">
                                      <p:cBhvr additive="base">
                                        <p:cTn id="41" dur="500" fill="hold"/>
                                        <p:tgtEl>
                                          <p:spTgt spid="8"/>
                                        </p:tgtEl>
                                        <p:attrNameLst>
                                          <p:attrName>ppt_y</p:attrName>
                                        </p:attrNameLst>
                                      </p:cBhvr>
                                      <p:tavLst>
                                        <p:tav tm="0">
                                          <p:val>
                                            <p:strVal val="#ppt_y"/>
                                          </p:val>
                                        </p:tav>
                                        <p:tav tm="100000">
                                          <p:val>
                                            <p:strVal val="#ppt_y"/>
                                          </p:val>
                                        </p:tav>
                                      </p:tavLst>
                                    </p:anim>
                                  </p:childTnLst>
                                </p:cTn>
                              </p:par>
                              <p:par>
                                <p:cTn id="42" presetID="53" presetClass="entr" presetSubtype="16" fill="hold" grpId="0" nodeType="withEffect">
                                  <p:stCondLst>
                                    <p:cond delay="5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22" presetClass="entr" presetSubtype="8" fill="hold" grpId="0" nodeType="withEffect">
                                  <p:stCondLst>
                                    <p:cond delay="50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750"/>
                                        <p:tgtEl>
                                          <p:spTgt spid="11"/>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75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0-#ppt_w/2"/>
                                          </p:val>
                                        </p:tav>
                                        <p:tav tm="100000">
                                          <p:val>
                                            <p:strVal val="#ppt_x"/>
                                          </p:val>
                                        </p:tav>
                                      </p:tavLst>
                                    </p:anim>
                                    <p:anim calcmode="lin" valueType="num">
                                      <p:cBhvr additive="base">
                                        <p:cTn id="58" dur="500" fill="hold"/>
                                        <p:tgtEl>
                                          <p:spTgt spid="3"/>
                                        </p:tgtEl>
                                        <p:attrNameLst>
                                          <p:attrName>ppt_y</p:attrName>
                                        </p:attrNameLst>
                                      </p:cBhvr>
                                      <p:tavLst>
                                        <p:tav tm="0">
                                          <p:val>
                                            <p:strVal val="#ppt_y"/>
                                          </p:val>
                                        </p:tav>
                                        <p:tav tm="100000">
                                          <p:val>
                                            <p:strVal val="#ppt_y"/>
                                          </p:val>
                                        </p:tav>
                                      </p:tavLst>
                                    </p:anim>
                                  </p:childTnLst>
                                </p:cTn>
                              </p:par>
                              <p:par>
                                <p:cTn id="59" presetID="53" presetClass="entr" presetSubtype="16" fill="hold" nodeType="withEffect">
                                  <p:stCondLst>
                                    <p:cond delay="50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6"/>
                                        </p:tgtEl>
                                        <p:attrNameLst>
                                          <p:attrName>style.visibility</p:attrName>
                                        </p:attrNameLst>
                                      </p:cBhvr>
                                      <p:to>
                                        <p:strVal val="visible"/>
                                      </p:to>
                                    </p:set>
                                    <p:animEffect transition="in" filter="wipe(left)">
                                      <p:cBhvr>
                                        <p:cTn id="66" dur="750"/>
                                        <p:tgtEl>
                                          <p:spTgt spid="6"/>
                                        </p:tgtEl>
                                      </p:cBhvr>
                                    </p:animEffect>
                                  </p:childTnLst>
                                </p:cTn>
                              </p:par>
                              <p:par>
                                <p:cTn id="67" presetID="22" presetClass="entr" presetSubtype="8" fill="hold" grpId="0" nodeType="withEffect">
                                  <p:stCondLst>
                                    <p:cond delay="50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750"/>
                                        <p:tgtEl>
                                          <p:spTgt spid="7"/>
                                        </p:tgtEl>
                                      </p:cBhvr>
                                    </p:animEffect>
                                  </p:childTnLst>
                                </p:cTn>
                              </p:par>
                              <p:par>
                                <p:cTn id="70" presetID="31" presetClass="entr" presetSubtype="0" fill="hold" nodeType="withEffect">
                                  <p:stCondLst>
                                    <p:cond delay="0"/>
                                  </p:stCondLst>
                                  <p:childTnLst>
                                    <p:set>
                                      <p:cBhvr>
                                        <p:cTn id="71" dur="1" fill="hold">
                                          <p:stCondLst>
                                            <p:cond delay="0"/>
                                          </p:stCondLst>
                                        </p:cTn>
                                        <p:tgtEl>
                                          <p:spTgt spid="219"/>
                                        </p:tgtEl>
                                        <p:attrNameLst>
                                          <p:attrName>style.visibility</p:attrName>
                                        </p:attrNameLst>
                                      </p:cBhvr>
                                      <p:to>
                                        <p:strVal val="visible"/>
                                      </p:to>
                                    </p:set>
                                    <p:anim calcmode="lin" valueType="num">
                                      <p:cBhvr>
                                        <p:cTn id="72" dur="1000" fill="hold"/>
                                        <p:tgtEl>
                                          <p:spTgt spid="219"/>
                                        </p:tgtEl>
                                        <p:attrNameLst>
                                          <p:attrName>ppt_w</p:attrName>
                                        </p:attrNameLst>
                                      </p:cBhvr>
                                      <p:tavLst>
                                        <p:tav tm="0">
                                          <p:val>
                                            <p:fltVal val="0"/>
                                          </p:val>
                                        </p:tav>
                                        <p:tav tm="100000">
                                          <p:val>
                                            <p:strVal val="#ppt_w"/>
                                          </p:val>
                                        </p:tav>
                                      </p:tavLst>
                                    </p:anim>
                                    <p:anim calcmode="lin" valueType="num">
                                      <p:cBhvr>
                                        <p:cTn id="73" dur="1000" fill="hold"/>
                                        <p:tgtEl>
                                          <p:spTgt spid="219"/>
                                        </p:tgtEl>
                                        <p:attrNameLst>
                                          <p:attrName>ppt_h</p:attrName>
                                        </p:attrNameLst>
                                      </p:cBhvr>
                                      <p:tavLst>
                                        <p:tav tm="0">
                                          <p:val>
                                            <p:fltVal val="0"/>
                                          </p:val>
                                        </p:tav>
                                        <p:tav tm="100000">
                                          <p:val>
                                            <p:strVal val="#ppt_h"/>
                                          </p:val>
                                        </p:tav>
                                      </p:tavLst>
                                    </p:anim>
                                    <p:anim calcmode="lin" valueType="num">
                                      <p:cBhvr>
                                        <p:cTn id="74" dur="1000" fill="hold"/>
                                        <p:tgtEl>
                                          <p:spTgt spid="219"/>
                                        </p:tgtEl>
                                        <p:attrNameLst>
                                          <p:attrName>style.rotation</p:attrName>
                                        </p:attrNameLst>
                                      </p:cBhvr>
                                      <p:tavLst>
                                        <p:tav tm="0">
                                          <p:val>
                                            <p:fltVal val="90"/>
                                          </p:val>
                                        </p:tav>
                                        <p:tav tm="100000">
                                          <p:val>
                                            <p:fltVal val="0"/>
                                          </p:val>
                                        </p:tav>
                                      </p:tavLst>
                                    </p:anim>
                                    <p:animEffect transition="in" filter="fade">
                                      <p:cBhvr>
                                        <p:cTn id="75" dur="1000"/>
                                        <p:tgtEl>
                                          <p:spTgt spid="219"/>
                                        </p:tgtEl>
                                      </p:cBhvr>
                                    </p:animEffect>
                                  </p:childTnLst>
                                </p:cTn>
                              </p:par>
                              <p:par>
                                <p:cTn id="76" presetID="10" presetClass="entr" presetSubtype="0" fill="hold" grpId="0" nodeType="withEffect">
                                  <p:stCondLst>
                                    <p:cond delay="250"/>
                                  </p:stCondLst>
                                  <p:childTnLst>
                                    <p:set>
                                      <p:cBhvr>
                                        <p:cTn id="77" dur="1" fill="hold">
                                          <p:stCondLst>
                                            <p:cond delay="0"/>
                                          </p:stCondLst>
                                        </p:cTn>
                                        <p:tgtEl>
                                          <p:spTgt spid="218"/>
                                        </p:tgtEl>
                                        <p:attrNameLst>
                                          <p:attrName>style.visibility</p:attrName>
                                        </p:attrNameLst>
                                      </p:cBhvr>
                                      <p:to>
                                        <p:strVal val="visible"/>
                                      </p:to>
                                    </p:set>
                                    <p:animEffect transition="in" filter="fade">
                                      <p:cBhvr>
                                        <p:cTn id="78" dur="500"/>
                                        <p:tgtEl>
                                          <p:spTgt spid="218"/>
                                        </p:tgtEl>
                                      </p:cBhvr>
                                    </p:animEffect>
                                  </p:childTnLst>
                                </p:cTn>
                              </p:par>
                              <p:par>
                                <p:cTn id="79" presetID="42" presetClass="path" presetSubtype="0" decel="30000" fill="hold" grpId="1" nodeType="withEffect">
                                  <p:stCondLst>
                                    <p:cond delay="250"/>
                                  </p:stCondLst>
                                  <p:childTnLst>
                                    <p:animMotion origin="layout" path="M -2.08333E-6 -4.81481E-6 L 0.03373 0.04399 " pathEditMode="relative" rAng="0" ptsTypes="AA">
                                      <p:cBhvr>
                                        <p:cTn id="80" dur="750" spd="-100000" fill="hold"/>
                                        <p:tgtEl>
                                          <p:spTgt spid="218"/>
                                        </p:tgtEl>
                                        <p:attrNameLst>
                                          <p:attrName>ppt_x</p:attrName>
                                          <p:attrName>ppt_y</p:attrName>
                                        </p:attrNameLst>
                                      </p:cBhvr>
                                      <p:rCtr x="1680" y="2199"/>
                                    </p:animMotion>
                                  </p:childTnLst>
                                </p:cTn>
                              </p:par>
                              <p:par>
                                <p:cTn id="81" presetID="10" presetClass="entr" presetSubtype="0" fill="hold" nodeType="withEffect">
                                  <p:stCondLst>
                                    <p:cond delay="500"/>
                                  </p:stCondLst>
                                  <p:childTnLst>
                                    <p:set>
                                      <p:cBhvr>
                                        <p:cTn id="82" dur="1" fill="hold">
                                          <p:stCondLst>
                                            <p:cond delay="0"/>
                                          </p:stCondLst>
                                        </p:cTn>
                                        <p:tgtEl>
                                          <p:spTgt spid="120"/>
                                        </p:tgtEl>
                                        <p:attrNameLst>
                                          <p:attrName>style.visibility</p:attrName>
                                        </p:attrNameLst>
                                      </p:cBhvr>
                                      <p:to>
                                        <p:strVal val="visible"/>
                                      </p:to>
                                    </p:set>
                                    <p:animEffect transition="in" filter="fade">
                                      <p:cBhvr>
                                        <p:cTn id="83" dur="1000"/>
                                        <p:tgtEl>
                                          <p:spTgt spid="120"/>
                                        </p:tgtEl>
                                      </p:cBhvr>
                                    </p:animEffect>
                                  </p:childTnLst>
                                </p:cTn>
                              </p:par>
                              <p:par>
                                <p:cTn id="84" presetID="63" presetClass="path" presetSubtype="0" decel="30000" fill="hold" nodeType="withEffect">
                                  <p:stCondLst>
                                    <p:cond delay="500"/>
                                  </p:stCondLst>
                                  <p:childTnLst>
                                    <p:animMotion origin="layout" path="M -0.16341 -0.22315 L -8.33333E-7 -2.59259E-6 " pathEditMode="relative" rAng="0" ptsTypes="AA">
                                      <p:cBhvr>
                                        <p:cTn id="85" dur="1000" fill="hold"/>
                                        <p:tgtEl>
                                          <p:spTgt spid="120"/>
                                        </p:tgtEl>
                                        <p:attrNameLst>
                                          <p:attrName>ppt_x</p:attrName>
                                          <p:attrName>ppt_y</p:attrName>
                                        </p:attrNameLst>
                                      </p:cBhvr>
                                      <p:rCtr x="8164" y="11157"/>
                                    </p:animMotion>
                                  </p:childTnLst>
                                </p:cTn>
                              </p:par>
                              <p:par>
                                <p:cTn id="86" presetID="6" presetClass="emph" presetSubtype="0" decel="30000" fill="hold" nodeType="withEffect">
                                  <p:stCondLst>
                                    <p:cond delay="500"/>
                                  </p:stCondLst>
                                  <p:childTnLst>
                                    <p:animScale>
                                      <p:cBhvr>
                                        <p:cTn id="87" dur="1000" fill="hold"/>
                                        <p:tgtEl>
                                          <p:spTgt spid="120"/>
                                        </p:tgtEl>
                                      </p:cBhvr>
                                      <p:by x="150000" y="150000"/>
                                      <p:from x="146726" y="119179"/>
                                      <p:to x="100000" y="100000"/>
                                    </p:animScale>
                                  </p:childTnLst>
                                </p:cTn>
                              </p:par>
                              <p:par>
                                <p:cTn id="88" presetID="10" presetClass="entr" presetSubtype="0" fill="hold" nodeType="withEffect">
                                  <p:stCondLst>
                                    <p:cond delay="50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1000"/>
                                        <p:tgtEl>
                                          <p:spTgt spid="26"/>
                                        </p:tgtEl>
                                      </p:cBhvr>
                                    </p:animEffect>
                                  </p:childTnLst>
                                </p:cTn>
                              </p:par>
                              <p:par>
                                <p:cTn id="91" presetID="63" presetClass="path" presetSubtype="0" decel="30000" fill="hold" nodeType="withEffect">
                                  <p:stCondLst>
                                    <p:cond delay="500"/>
                                  </p:stCondLst>
                                  <p:childTnLst>
                                    <p:animMotion origin="layout" path="M 0.23997 0.22338 L 2.91667E-6 -1.48148E-6 " pathEditMode="relative" rAng="0" ptsTypes="AA">
                                      <p:cBhvr>
                                        <p:cTn id="92" dur="1000" fill="hold"/>
                                        <p:tgtEl>
                                          <p:spTgt spid="26"/>
                                        </p:tgtEl>
                                        <p:attrNameLst>
                                          <p:attrName>ppt_x</p:attrName>
                                          <p:attrName>ppt_y</p:attrName>
                                        </p:attrNameLst>
                                      </p:cBhvr>
                                      <p:rCtr x="-12005" y="-11181"/>
                                    </p:animMotion>
                                  </p:childTnLst>
                                </p:cTn>
                              </p:par>
                              <p:par>
                                <p:cTn id="93" presetID="6" presetClass="emph" presetSubtype="0" decel="30000" fill="hold" nodeType="withEffect">
                                  <p:stCondLst>
                                    <p:cond delay="500"/>
                                  </p:stCondLst>
                                  <p:childTnLst>
                                    <p:animScale>
                                      <p:cBhvr>
                                        <p:cTn id="94" dur="100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7" grpId="0"/>
      <p:bldP spid="11" grpId="0"/>
      <p:bldP spid="12" grpId="0"/>
      <p:bldP spid="16" grpId="0"/>
      <p:bldP spid="17" grpId="0"/>
      <p:bldP spid="18" grpId="0"/>
      <p:bldP spid="22" grpId="0" animBg="1"/>
      <p:bldP spid="218" grpId="0"/>
      <p:bldP spid="218"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2406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7</a:t>
            </a:r>
          </a:p>
        </p:txBody>
      </p:sp>
      <p:sp useBgFill="1">
        <p:nvSpPr>
          <p:cNvPr id="52" name="矩形 51"/>
          <p:cNvSpPr/>
          <p:nvPr/>
        </p:nvSpPr>
        <p:spPr>
          <a:xfrm>
            <a:off x="6028720" y="2908169"/>
            <a:ext cx="1861880"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988440" y="2912874"/>
            <a:ext cx="1005403" cy="584775"/>
          </a:xfrm>
          <a:prstGeom prst="rect">
            <a:avLst/>
          </a:prstGeom>
          <a:solidFill>
            <a:schemeClr val="tx2">
              <a:lumMod val="20000"/>
              <a:lumOff val="80000"/>
            </a:schemeClr>
          </a:solidFill>
        </p:spPr>
        <p:txBody>
          <a:bodyPr wrap="none">
            <a:spAutoFit/>
          </a:bodyPr>
          <a:lstStyle/>
          <a:p>
            <a:r>
              <a:rPr kumimoji="1" lang="zh-CN" altLang="en-US" sz="3200" dirty="0">
                <a:solidFill>
                  <a:schemeClr val="tx2"/>
                </a:solidFill>
                <a:effectLst>
                  <a:innerShdw blurRad="63500" dist="50800" dir="16200000">
                    <a:prstClr val="black">
                      <a:alpha val="30000"/>
                    </a:prstClr>
                  </a:innerShdw>
                </a:effectLst>
                <a:latin typeface="+mj-ea"/>
                <a:ea typeface="+mj-ea"/>
              </a:rPr>
              <a:t>结论</a:t>
            </a:r>
          </a:p>
        </p:txBody>
      </p:sp>
    </p:spTree>
    <p:extLst>
      <p:ext uri="{BB962C8B-B14F-4D97-AF65-F5344CB8AC3E}">
        <p14:creationId xmlns:p14="http://schemas.microsoft.com/office/powerpoint/2010/main" val="27351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404793" y="2950505"/>
            <a:ext cx="5659794" cy="1938992"/>
          </a:xfrm>
          <a:prstGeom prst="rect">
            <a:avLst/>
          </a:prstGeom>
          <a:noFill/>
        </p:spPr>
        <p:txBody>
          <a:bodyPr wrap="square" rtlCol="0">
            <a:spAutoFit/>
          </a:bodyPr>
          <a:lstStyle/>
          <a:p>
            <a:pPr marL="342900" lvl="0" indent="-342900">
              <a:buFont typeface="Wingdings" panose="05000000000000000000" pitchFamily="2" charset="2"/>
              <a:buChar char="l"/>
              <a:defRPr/>
            </a:pPr>
            <a:r>
              <a:rPr lang="zh-CN" altLang="en-US" sz="2000" dirty="0"/>
              <a:t>本文提出了一种新的设计模式图论检测方法。</a:t>
            </a:r>
            <a:endParaRPr lang="en-US" altLang="zh-CN" sz="2000" dirty="0"/>
          </a:p>
          <a:p>
            <a:pPr marL="342900" lvl="0" indent="-342900">
              <a:buFont typeface="Wingdings" panose="05000000000000000000" pitchFamily="2" charset="2"/>
              <a:buChar char="l"/>
              <a:defRPr/>
            </a:pPr>
            <a:endParaRPr lang="en-US" altLang="zh-CN" sz="2000" dirty="0"/>
          </a:p>
          <a:p>
            <a:pPr marL="342900" lvl="0" indent="-342900">
              <a:buFont typeface="Wingdings" panose="05000000000000000000" pitchFamily="2" charset="2"/>
              <a:buChar char="l"/>
              <a:defRPr/>
            </a:pPr>
            <a:r>
              <a:rPr lang="zh-CN" altLang="en-US" sz="2000" dirty="0"/>
              <a:t>它以语义图和模式特征为基础，对每个设计模式进行描述。在最后阶段，检查了模式的行为特征。</a:t>
            </a:r>
            <a:endParaRPr lang="en-US" altLang="zh-CN" sz="2000" dirty="0"/>
          </a:p>
          <a:p>
            <a:pPr marL="342900" lvl="0" indent="-342900">
              <a:buFont typeface="Wingdings" panose="05000000000000000000" pitchFamily="2" charset="2"/>
              <a:buChar char="l"/>
              <a:defRPr/>
            </a:pPr>
            <a:endParaRPr lang="en-US" altLang="zh-CN" sz="2000" dirty="0"/>
          </a:p>
        </p:txBody>
      </p:sp>
      <p:cxnSp>
        <p:nvCxnSpPr>
          <p:cNvPr id="15" name="Straight Connector 14"/>
          <p:cNvCxnSpPr/>
          <p:nvPr/>
        </p:nvCxnSpPr>
        <p:spPr>
          <a:xfrm>
            <a:off x="5805926" y="1397333"/>
            <a:ext cx="596462" cy="0"/>
          </a:xfrm>
          <a:prstGeom prst="line">
            <a:avLst/>
          </a:prstGeom>
          <a:ln w="57150">
            <a:solidFill>
              <a:srgbClr val="04465F"/>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74987" y="492095"/>
            <a:ext cx="2642070"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400" normalizeH="0" baseline="0" noProof="0" dirty="0">
                <a:ln>
                  <a:noFill/>
                </a:ln>
                <a:solidFill>
                  <a:srgbClr val="04465F"/>
                </a:solidFill>
                <a:effectLst/>
                <a:uLnTx/>
                <a:uFillTx/>
                <a:latin typeface="Agency FB" panose="020B0503020202020204" pitchFamily="34" charset="0"/>
                <a:ea typeface="Lato Black" charset="0"/>
                <a:cs typeface="Lato Black" charset="0"/>
              </a:rPr>
              <a:t>conclusion</a:t>
            </a:r>
          </a:p>
        </p:txBody>
      </p:sp>
      <p:sp>
        <p:nvSpPr>
          <p:cNvPr id="13" name="文本框 1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07</a:t>
            </a:r>
            <a:endParaRPr lang="zh-CN" altLang="en-US" sz="6000" dirty="0">
              <a:solidFill>
                <a:schemeClr val="tx1"/>
              </a:solidFill>
              <a:latin typeface="+mn-lt"/>
            </a:endParaRPr>
          </a:p>
        </p:txBody>
      </p:sp>
      <p:cxnSp>
        <p:nvCxnSpPr>
          <p:cNvPr id="18" name="直接连接符 1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Freeform 5"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a:spLocks noEditPoints="1"/>
          </p:cNvSpPr>
          <p:nvPr/>
        </p:nvSpPr>
        <p:spPr bwMode="auto">
          <a:xfrm>
            <a:off x="7468418" y="3920001"/>
            <a:ext cx="5938477" cy="4574095"/>
          </a:xfrm>
          <a:custGeom>
            <a:avLst/>
            <a:gdLst>
              <a:gd name="T0" fmla="*/ 627 w 4482"/>
              <a:gd name="T1" fmla="*/ 2894 h 3452"/>
              <a:gd name="T2" fmla="*/ 648 w 4482"/>
              <a:gd name="T3" fmla="*/ 2821 h 3452"/>
              <a:gd name="T4" fmla="*/ 1427 w 4482"/>
              <a:gd name="T5" fmla="*/ 2541 h 3452"/>
              <a:gd name="T6" fmla="*/ 1421 w 4482"/>
              <a:gd name="T7" fmla="*/ 2539 h 3452"/>
              <a:gd name="T8" fmla="*/ 1128 w 4482"/>
              <a:gd name="T9" fmla="*/ 2310 h 3452"/>
              <a:gd name="T10" fmla="*/ 1090 w 4482"/>
              <a:gd name="T11" fmla="*/ 2307 h 3452"/>
              <a:gd name="T12" fmla="*/ 810 w 4482"/>
              <a:gd name="T13" fmla="*/ 2269 h 3452"/>
              <a:gd name="T14" fmla="*/ 1090 w 4482"/>
              <a:gd name="T15" fmla="*/ 2302 h 3452"/>
              <a:gd name="T16" fmla="*/ 2424 w 4482"/>
              <a:gd name="T17" fmla="*/ 2079 h 3452"/>
              <a:gd name="T18" fmla="*/ 438 w 4482"/>
              <a:gd name="T19" fmla="*/ 2323 h 3452"/>
              <a:gd name="T20" fmla="*/ 776 w 4482"/>
              <a:gd name="T21" fmla="*/ 2241 h 3452"/>
              <a:gd name="T22" fmla="*/ 1361 w 4482"/>
              <a:gd name="T23" fmla="*/ 2144 h 3452"/>
              <a:gd name="T24" fmla="*/ 1377 w 4482"/>
              <a:gd name="T25" fmla="*/ 2110 h 3452"/>
              <a:gd name="T26" fmla="*/ 1383 w 4482"/>
              <a:gd name="T27" fmla="*/ 2009 h 3452"/>
              <a:gd name="T28" fmla="*/ 1057 w 4482"/>
              <a:gd name="T29" fmla="*/ 2076 h 3452"/>
              <a:gd name="T30" fmla="*/ 1114 w 4482"/>
              <a:gd name="T31" fmla="*/ 2038 h 3452"/>
              <a:gd name="T32" fmla="*/ 696 w 4482"/>
              <a:gd name="T33" fmla="*/ 2034 h 3452"/>
              <a:gd name="T34" fmla="*/ 1034 w 4482"/>
              <a:gd name="T35" fmla="*/ 2008 h 3452"/>
              <a:gd name="T36" fmla="*/ 2420 w 4482"/>
              <a:gd name="T37" fmla="*/ 2077 h 3452"/>
              <a:gd name="T38" fmla="*/ 806 w 4482"/>
              <a:gd name="T39" fmla="*/ 1888 h 3452"/>
              <a:gd name="T40" fmla="*/ 1175 w 4482"/>
              <a:gd name="T41" fmla="*/ 1986 h 3452"/>
              <a:gd name="T42" fmla="*/ 2497 w 4482"/>
              <a:gd name="T43" fmla="*/ 1652 h 3452"/>
              <a:gd name="T44" fmla="*/ 2027 w 4482"/>
              <a:gd name="T45" fmla="*/ 1747 h 3452"/>
              <a:gd name="T46" fmla="*/ 2479 w 4482"/>
              <a:gd name="T47" fmla="*/ 1594 h 3452"/>
              <a:gd name="T48" fmla="*/ 2014 w 4482"/>
              <a:gd name="T49" fmla="*/ 1848 h 3452"/>
              <a:gd name="T50" fmla="*/ 2023 w 4482"/>
              <a:gd name="T51" fmla="*/ 1744 h 3452"/>
              <a:gd name="T52" fmla="*/ 1546 w 4482"/>
              <a:gd name="T53" fmla="*/ 1543 h 3452"/>
              <a:gd name="T54" fmla="*/ 3818 w 4482"/>
              <a:gd name="T55" fmla="*/ 1426 h 3452"/>
              <a:gd name="T56" fmla="*/ 3138 w 4482"/>
              <a:gd name="T57" fmla="*/ 1256 h 3452"/>
              <a:gd name="T58" fmla="*/ 3133 w 4482"/>
              <a:gd name="T59" fmla="*/ 1254 h 3452"/>
              <a:gd name="T60" fmla="*/ 2958 w 4482"/>
              <a:gd name="T61" fmla="*/ 1184 h 3452"/>
              <a:gd name="T62" fmla="*/ 3363 w 4482"/>
              <a:gd name="T63" fmla="*/ 1142 h 3452"/>
              <a:gd name="T64" fmla="*/ 2483 w 4482"/>
              <a:gd name="T65" fmla="*/ 1049 h 3452"/>
              <a:gd name="T66" fmla="*/ 3844 w 4482"/>
              <a:gd name="T67" fmla="*/ 1298 h 3452"/>
              <a:gd name="T68" fmla="*/ 3849 w 4482"/>
              <a:gd name="T69" fmla="*/ 1300 h 3452"/>
              <a:gd name="T70" fmla="*/ 2094 w 4482"/>
              <a:gd name="T71" fmla="*/ 1376 h 3452"/>
              <a:gd name="T72" fmla="*/ 3134 w 4482"/>
              <a:gd name="T73" fmla="*/ 971 h 3452"/>
              <a:gd name="T74" fmla="*/ 3631 w 4482"/>
              <a:gd name="T75" fmla="*/ 1218 h 3452"/>
              <a:gd name="T76" fmla="*/ 3107 w 4482"/>
              <a:gd name="T77" fmla="*/ 1233 h 3452"/>
              <a:gd name="T78" fmla="*/ 3150 w 4482"/>
              <a:gd name="T79" fmla="*/ 925 h 3452"/>
              <a:gd name="T80" fmla="*/ 3085 w 4482"/>
              <a:gd name="T81" fmla="*/ 1182 h 3452"/>
              <a:gd name="T82" fmla="*/ 3095 w 4482"/>
              <a:gd name="T83" fmla="*/ 1007 h 3452"/>
              <a:gd name="T84" fmla="*/ 3150 w 4482"/>
              <a:gd name="T85" fmla="*/ 925 h 3452"/>
              <a:gd name="T86" fmla="*/ 2707 w 4482"/>
              <a:gd name="T87" fmla="*/ 633 h 3452"/>
              <a:gd name="T88" fmla="*/ 3259 w 4482"/>
              <a:gd name="T89" fmla="*/ 660 h 3452"/>
              <a:gd name="T90" fmla="*/ 3493 w 4482"/>
              <a:gd name="T91" fmla="*/ 814 h 3452"/>
              <a:gd name="T92" fmla="*/ 3750 w 4482"/>
              <a:gd name="T93" fmla="*/ 596 h 3452"/>
              <a:gd name="T94" fmla="*/ 2533 w 4482"/>
              <a:gd name="T95" fmla="*/ 949 h 3452"/>
              <a:gd name="T96" fmla="*/ 1442 w 4482"/>
              <a:gd name="T97" fmla="*/ 1526 h 3452"/>
              <a:gd name="T98" fmla="*/ 774 w 4482"/>
              <a:gd name="T99" fmla="*/ 1874 h 3452"/>
              <a:gd name="T100" fmla="*/ 689 w 4482"/>
              <a:gd name="T101" fmla="*/ 2034 h 3452"/>
              <a:gd name="T102" fmla="*/ 408 w 4482"/>
              <a:gd name="T103" fmla="*/ 2373 h 3452"/>
              <a:gd name="T104" fmla="*/ 783 w 4482"/>
              <a:gd name="T105" fmla="*/ 2255 h 3452"/>
              <a:gd name="T106" fmla="*/ 683 w 4482"/>
              <a:gd name="T107" fmla="*/ 2649 h 3452"/>
              <a:gd name="T108" fmla="*/ 462 w 4482"/>
              <a:gd name="T109" fmla="*/ 2816 h 3452"/>
              <a:gd name="T110" fmla="*/ 1010 w 4482"/>
              <a:gd name="T111" fmla="*/ 2821 h 3452"/>
              <a:gd name="T112" fmla="*/ 3261 w 4482"/>
              <a:gd name="T113" fmla="*/ 1895 h 3452"/>
              <a:gd name="T114" fmla="*/ 4265 w 4482"/>
              <a:gd name="T115" fmla="*/ 1101 h 3452"/>
              <a:gd name="T116" fmla="*/ 3942 w 4482"/>
              <a:gd name="T117" fmla="*/ 975 h 3452"/>
              <a:gd name="T118" fmla="*/ 4053 w 4482"/>
              <a:gd name="T119" fmla="*/ 698 h 3452"/>
              <a:gd name="T120" fmla="*/ 3817 w 4482"/>
              <a:gd name="T121" fmla="*/ 610 h 3452"/>
              <a:gd name="T122" fmla="*/ 3889 w 4482"/>
              <a:gd name="T123" fmla="*/ 385 h 3452"/>
              <a:gd name="T124" fmla="*/ 3548 w 4482"/>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2" h="3452">
                <a:moveTo>
                  <a:pt x="579" y="2405"/>
                </a:moveTo>
                <a:cubicBezTo>
                  <a:pt x="365" y="2630"/>
                  <a:pt x="365" y="2630"/>
                  <a:pt x="365" y="2630"/>
                </a:cubicBezTo>
                <a:cubicBezTo>
                  <a:pt x="367" y="2635"/>
                  <a:pt x="367" y="2635"/>
                  <a:pt x="367" y="2635"/>
                </a:cubicBezTo>
                <a:cubicBezTo>
                  <a:pt x="585" y="2405"/>
                  <a:pt x="585" y="2405"/>
                  <a:pt x="585" y="2405"/>
                </a:cubicBezTo>
                <a:cubicBezTo>
                  <a:pt x="585" y="2405"/>
                  <a:pt x="584" y="2405"/>
                  <a:pt x="583" y="2405"/>
                </a:cubicBezTo>
                <a:cubicBezTo>
                  <a:pt x="582" y="2405"/>
                  <a:pt x="580" y="2405"/>
                  <a:pt x="579" y="2405"/>
                </a:cubicBezTo>
                <a:moveTo>
                  <a:pt x="627" y="2894"/>
                </a:moveTo>
                <a:cubicBezTo>
                  <a:pt x="647" y="2826"/>
                  <a:pt x="647" y="2826"/>
                  <a:pt x="647" y="2826"/>
                </a:cubicBezTo>
                <a:cubicBezTo>
                  <a:pt x="968" y="2844"/>
                  <a:pt x="968" y="2844"/>
                  <a:pt x="968" y="2844"/>
                </a:cubicBezTo>
                <a:cubicBezTo>
                  <a:pt x="627" y="2894"/>
                  <a:pt x="627" y="2894"/>
                  <a:pt x="627" y="2894"/>
                </a:cubicBezTo>
                <a:moveTo>
                  <a:pt x="975" y="2839"/>
                </a:moveTo>
                <a:cubicBezTo>
                  <a:pt x="983" y="2810"/>
                  <a:pt x="983" y="2810"/>
                  <a:pt x="983" y="2810"/>
                </a:cubicBezTo>
                <a:cubicBezTo>
                  <a:pt x="1005" y="2819"/>
                  <a:pt x="1005" y="2819"/>
                  <a:pt x="1005" y="2819"/>
                </a:cubicBezTo>
                <a:cubicBezTo>
                  <a:pt x="975" y="2839"/>
                  <a:pt x="975" y="2839"/>
                  <a:pt x="975" y="2839"/>
                </a:cubicBezTo>
                <a:moveTo>
                  <a:pt x="683" y="2718"/>
                </a:moveTo>
                <a:cubicBezTo>
                  <a:pt x="689" y="2718"/>
                  <a:pt x="694" y="2717"/>
                  <a:pt x="700" y="2714"/>
                </a:cubicBezTo>
                <a:cubicBezTo>
                  <a:pt x="707" y="2710"/>
                  <a:pt x="713" y="2703"/>
                  <a:pt x="716" y="2696"/>
                </a:cubicBezTo>
                <a:cubicBezTo>
                  <a:pt x="978" y="2808"/>
                  <a:pt x="978" y="2808"/>
                  <a:pt x="978" y="2808"/>
                </a:cubicBezTo>
                <a:cubicBezTo>
                  <a:pt x="971" y="2839"/>
                  <a:pt x="971" y="2839"/>
                  <a:pt x="971" y="2839"/>
                </a:cubicBezTo>
                <a:cubicBezTo>
                  <a:pt x="648" y="2821"/>
                  <a:pt x="648" y="2821"/>
                  <a:pt x="648" y="2821"/>
                </a:cubicBezTo>
                <a:cubicBezTo>
                  <a:pt x="679" y="2718"/>
                  <a:pt x="679" y="2718"/>
                  <a:pt x="679" y="2718"/>
                </a:cubicBezTo>
                <a:cubicBezTo>
                  <a:pt x="680" y="2718"/>
                  <a:pt x="682" y="2718"/>
                  <a:pt x="683" y="2718"/>
                </a:cubicBezTo>
                <a:moveTo>
                  <a:pt x="980" y="2803"/>
                </a:moveTo>
                <a:cubicBezTo>
                  <a:pt x="717" y="2691"/>
                  <a:pt x="717" y="2691"/>
                  <a:pt x="717" y="2691"/>
                </a:cubicBezTo>
                <a:cubicBezTo>
                  <a:pt x="718" y="2686"/>
                  <a:pt x="718" y="2681"/>
                  <a:pt x="717" y="2675"/>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2"/>
                  <a:pt x="1100" y="2852"/>
                  <a:pt x="1100" y="2852"/>
                </a:cubicBezTo>
                <a:cubicBezTo>
                  <a:pt x="1099" y="2853"/>
                  <a:pt x="1099" y="2853"/>
                  <a:pt x="1099" y="2853"/>
                </a:cubicBezTo>
                <a:cubicBezTo>
                  <a:pt x="1099" y="2854"/>
                  <a:pt x="1099" y="2854"/>
                  <a:pt x="1099" y="2854"/>
                </a:cubicBezTo>
                <a:moveTo>
                  <a:pt x="1010" y="2816"/>
                </a:moveTo>
                <a:cubicBezTo>
                  <a:pt x="984" y="2805"/>
                  <a:pt x="984" y="2805"/>
                  <a:pt x="984" y="2805"/>
                </a:cubicBezTo>
                <a:cubicBezTo>
                  <a:pt x="1038" y="2586"/>
                  <a:pt x="1038" y="2586"/>
                  <a:pt x="1038"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5"/>
                </a:moveTo>
                <a:cubicBezTo>
                  <a:pt x="1333" y="2376"/>
                  <a:pt x="1333" y="2376"/>
                  <a:pt x="1333" y="2376"/>
                </a:cubicBezTo>
                <a:cubicBezTo>
                  <a:pt x="1557" y="2448"/>
                  <a:pt x="1557" y="2448"/>
                  <a:pt x="1557" y="2448"/>
                </a:cubicBezTo>
                <a:cubicBezTo>
                  <a:pt x="1426" y="2536"/>
                  <a:pt x="1426" y="2536"/>
                  <a:pt x="1426" y="2536"/>
                </a:cubicBezTo>
                <a:cubicBezTo>
                  <a:pt x="1324" y="2503"/>
                  <a:pt x="1324" y="2503"/>
                  <a:pt x="1324" y="2503"/>
                </a:cubicBezTo>
                <a:cubicBezTo>
                  <a:pt x="1324" y="2505"/>
                  <a:pt x="1324" y="2505"/>
                  <a:pt x="1324" y="2505"/>
                </a:cubicBezTo>
                <a:moveTo>
                  <a:pt x="1109" y="2323"/>
                </a:moveTo>
                <a:cubicBezTo>
                  <a:pt x="1112" y="2323"/>
                  <a:pt x="1115" y="2323"/>
                  <a:pt x="1118" y="2321"/>
                </a:cubicBezTo>
                <a:cubicBezTo>
                  <a:pt x="1123" y="2319"/>
                  <a:pt x="1126" y="2315"/>
                  <a:pt x="1128" y="2310"/>
                </a:cubicBezTo>
                <a:cubicBezTo>
                  <a:pt x="1328" y="2374"/>
                  <a:pt x="1328" y="2374"/>
                  <a:pt x="1328" y="2374"/>
                </a:cubicBezTo>
                <a:cubicBezTo>
                  <a:pt x="1319" y="2503"/>
                  <a:pt x="1319" y="2503"/>
                  <a:pt x="1319" y="2503"/>
                </a:cubicBezTo>
                <a:cubicBezTo>
                  <a:pt x="1040" y="2581"/>
                  <a:pt x="1040" y="2581"/>
                  <a:pt x="1040" y="2581"/>
                </a:cubicBezTo>
                <a:cubicBezTo>
                  <a:pt x="1104" y="2323"/>
                  <a:pt x="1104" y="2323"/>
                  <a:pt x="1104" y="2323"/>
                </a:cubicBezTo>
                <a:cubicBezTo>
                  <a:pt x="1106" y="2323"/>
                  <a:pt x="1108" y="2323"/>
                  <a:pt x="1109" y="2323"/>
                </a:cubicBezTo>
                <a:moveTo>
                  <a:pt x="716" y="2671"/>
                </a:moveTo>
                <a:cubicBezTo>
                  <a:pt x="715" y="2670"/>
                  <a:pt x="715" y="2668"/>
                  <a:pt x="714" y="2667"/>
                </a:cubicBezTo>
                <a:cubicBezTo>
                  <a:pt x="710" y="2659"/>
                  <a:pt x="703" y="2654"/>
                  <a:pt x="695" y="2651"/>
                </a:cubicBezTo>
                <a:cubicBezTo>
                  <a:pt x="777" y="2353"/>
                  <a:pt x="777" y="2353"/>
                  <a:pt x="777" y="2353"/>
                </a:cubicBezTo>
                <a:cubicBezTo>
                  <a:pt x="1090" y="2307"/>
                  <a:pt x="1090" y="2307"/>
                  <a:pt x="1090" y="2307"/>
                </a:cubicBezTo>
                <a:cubicBezTo>
                  <a:pt x="1090" y="2309"/>
                  <a:pt x="1091" y="2311"/>
                  <a:pt x="1092" y="2313"/>
                </a:cubicBezTo>
                <a:cubicBezTo>
                  <a:pt x="1094" y="2316"/>
                  <a:pt x="1096" y="2319"/>
                  <a:pt x="1100" y="2321"/>
                </a:cubicBezTo>
                <a:cubicBezTo>
                  <a:pt x="1034" y="2582"/>
                  <a:pt x="1034" y="2582"/>
                  <a:pt x="1034" y="2582"/>
                </a:cubicBezTo>
                <a:cubicBezTo>
                  <a:pt x="716" y="2671"/>
                  <a:pt x="716" y="2671"/>
                  <a:pt x="716" y="2671"/>
                </a:cubicBezTo>
                <a:moveTo>
                  <a:pt x="1329" y="2369"/>
                </a:moveTo>
                <a:cubicBezTo>
                  <a:pt x="1129" y="2305"/>
                  <a:pt x="1129" y="2305"/>
                  <a:pt x="1129" y="2305"/>
                </a:cubicBezTo>
                <a:cubicBezTo>
                  <a:pt x="1129" y="2302"/>
                  <a:pt x="1128" y="2299"/>
                  <a:pt x="1127" y="2295"/>
                </a:cubicBezTo>
                <a:cubicBezTo>
                  <a:pt x="1341" y="2200"/>
                  <a:pt x="1341" y="2200"/>
                  <a:pt x="1341" y="2200"/>
                </a:cubicBezTo>
                <a:cubicBezTo>
                  <a:pt x="1329" y="2369"/>
                  <a:pt x="1329" y="2369"/>
                  <a:pt x="1329" y="2369"/>
                </a:cubicBezTo>
                <a:moveTo>
                  <a:pt x="810" y="2269"/>
                </a:moveTo>
                <a:cubicBezTo>
                  <a:pt x="816" y="2269"/>
                  <a:pt x="821" y="2268"/>
                  <a:pt x="827" y="2265"/>
                </a:cubicBezTo>
                <a:cubicBezTo>
                  <a:pt x="841" y="2258"/>
                  <a:pt x="848" y="2241"/>
                  <a:pt x="844" y="2226"/>
                </a:cubicBezTo>
                <a:cubicBezTo>
                  <a:pt x="1319" y="2131"/>
                  <a:pt x="1319" y="2131"/>
                  <a:pt x="1319" y="2131"/>
                </a:cubicBezTo>
                <a:cubicBezTo>
                  <a:pt x="1319" y="2131"/>
                  <a:pt x="1319" y="2131"/>
                  <a:pt x="1319" y="2131"/>
                </a:cubicBezTo>
                <a:cubicBezTo>
                  <a:pt x="1324" y="2141"/>
                  <a:pt x="1334" y="2147"/>
                  <a:pt x="1345" y="2148"/>
                </a:cubicBezTo>
                <a:cubicBezTo>
                  <a:pt x="1341" y="2194"/>
                  <a:pt x="1341" y="2194"/>
                  <a:pt x="1341" y="2194"/>
                </a:cubicBezTo>
                <a:cubicBezTo>
                  <a:pt x="1124" y="2292"/>
                  <a:pt x="1124" y="2292"/>
                  <a:pt x="1124" y="2292"/>
                </a:cubicBezTo>
                <a:cubicBezTo>
                  <a:pt x="1121" y="2287"/>
                  <a:pt x="1115" y="2284"/>
                  <a:pt x="1109" y="2284"/>
                </a:cubicBezTo>
                <a:cubicBezTo>
                  <a:pt x="1106" y="2284"/>
                  <a:pt x="1103" y="2285"/>
                  <a:pt x="1100" y="2286"/>
                </a:cubicBezTo>
                <a:cubicBezTo>
                  <a:pt x="1094" y="2290"/>
                  <a:pt x="1090" y="2296"/>
                  <a:pt x="1090" y="2302"/>
                </a:cubicBezTo>
                <a:cubicBezTo>
                  <a:pt x="778" y="2348"/>
                  <a:pt x="778" y="2348"/>
                  <a:pt x="778" y="2348"/>
                </a:cubicBezTo>
                <a:cubicBezTo>
                  <a:pt x="800" y="2268"/>
                  <a:pt x="800" y="2268"/>
                  <a:pt x="800" y="2268"/>
                </a:cubicBezTo>
                <a:cubicBezTo>
                  <a:pt x="804" y="2269"/>
                  <a:pt x="807" y="2269"/>
                  <a:pt x="810" y="2269"/>
                </a:cubicBezTo>
                <a:moveTo>
                  <a:pt x="1801" y="2656"/>
                </a:moveTo>
                <a:cubicBezTo>
                  <a:pt x="1433" y="2538"/>
                  <a:pt x="1433" y="2538"/>
                  <a:pt x="1433" y="2538"/>
                </a:cubicBezTo>
                <a:cubicBezTo>
                  <a:pt x="1562" y="2451"/>
                  <a:pt x="1562" y="2451"/>
                  <a:pt x="1562" y="2451"/>
                </a:cubicBezTo>
                <a:cubicBezTo>
                  <a:pt x="1560" y="2449"/>
                  <a:pt x="1560" y="2449"/>
                  <a:pt x="1560" y="2449"/>
                </a:cubicBezTo>
                <a:cubicBezTo>
                  <a:pt x="2418" y="2086"/>
                  <a:pt x="2418" y="2086"/>
                  <a:pt x="2418" y="2086"/>
                </a:cubicBezTo>
                <a:cubicBezTo>
                  <a:pt x="1801" y="2656"/>
                  <a:pt x="1801" y="2656"/>
                  <a:pt x="1801" y="2656"/>
                </a:cubicBezTo>
                <a:moveTo>
                  <a:pt x="2424" y="2079"/>
                </a:moveTo>
                <a:cubicBezTo>
                  <a:pt x="2425" y="2075"/>
                  <a:pt x="2425" y="2075"/>
                  <a:pt x="2425" y="2075"/>
                </a:cubicBezTo>
                <a:cubicBezTo>
                  <a:pt x="2428" y="2077"/>
                  <a:pt x="2428" y="2077"/>
                  <a:pt x="2428" y="2077"/>
                </a:cubicBezTo>
                <a:cubicBezTo>
                  <a:pt x="2426" y="2078"/>
                  <a:pt x="2426" y="2078"/>
                  <a:pt x="2426" y="2078"/>
                </a:cubicBezTo>
                <a:cubicBezTo>
                  <a:pt x="2424" y="2079"/>
                  <a:pt x="2424" y="2079"/>
                  <a:pt x="2424" y="2079"/>
                </a:cubicBezTo>
                <a:moveTo>
                  <a:pt x="405" y="2347"/>
                </a:moveTo>
                <a:cubicBezTo>
                  <a:pt x="363" y="2341"/>
                  <a:pt x="363" y="2341"/>
                  <a:pt x="363" y="2341"/>
                </a:cubicBezTo>
                <a:cubicBezTo>
                  <a:pt x="594" y="2046"/>
                  <a:pt x="594" y="2046"/>
                  <a:pt x="594" y="2046"/>
                </a:cubicBezTo>
                <a:cubicBezTo>
                  <a:pt x="685" y="2039"/>
                  <a:pt x="685" y="2039"/>
                  <a:pt x="685" y="2039"/>
                </a:cubicBezTo>
                <a:cubicBezTo>
                  <a:pt x="455" y="2327"/>
                  <a:pt x="455" y="2327"/>
                  <a:pt x="455" y="2327"/>
                </a:cubicBezTo>
                <a:cubicBezTo>
                  <a:pt x="450" y="2324"/>
                  <a:pt x="444" y="2323"/>
                  <a:pt x="438" y="2323"/>
                </a:cubicBezTo>
                <a:cubicBezTo>
                  <a:pt x="433" y="2323"/>
                  <a:pt x="427" y="2324"/>
                  <a:pt x="422" y="2327"/>
                </a:cubicBezTo>
                <a:cubicBezTo>
                  <a:pt x="414" y="2331"/>
                  <a:pt x="408" y="2339"/>
                  <a:pt x="405" y="2347"/>
                </a:cubicBezTo>
                <a:moveTo>
                  <a:pt x="469" y="2342"/>
                </a:moveTo>
                <a:cubicBezTo>
                  <a:pt x="469" y="2341"/>
                  <a:pt x="469" y="2341"/>
                  <a:pt x="469" y="2341"/>
                </a:cubicBezTo>
                <a:cubicBezTo>
                  <a:pt x="467" y="2336"/>
                  <a:pt x="463" y="2332"/>
                  <a:pt x="459" y="2329"/>
                </a:cubicBezTo>
                <a:cubicBezTo>
                  <a:pt x="692" y="2039"/>
                  <a:pt x="692" y="2039"/>
                  <a:pt x="692" y="2039"/>
                </a:cubicBezTo>
                <a:cubicBezTo>
                  <a:pt x="792" y="2031"/>
                  <a:pt x="792" y="2031"/>
                  <a:pt x="792" y="2031"/>
                </a:cubicBezTo>
                <a:cubicBezTo>
                  <a:pt x="804" y="2201"/>
                  <a:pt x="804" y="2201"/>
                  <a:pt x="804" y="2201"/>
                </a:cubicBezTo>
                <a:cubicBezTo>
                  <a:pt x="801" y="2201"/>
                  <a:pt x="798" y="2202"/>
                  <a:pt x="794" y="2204"/>
                </a:cubicBezTo>
                <a:cubicBezTo>
                  <a:pt x="781" y="2211"/>
                  <a:pt x="774" y="2226"/>
                  <a:pt x="776" y="2241"/>
                </a:cubicBezTo>
                <a:cubicBezTo>
                  <a:pt x="469" y="2342"/>
                  <a:pt x="469" y="2342"/>
                  <a:pt x="469" y="2342"/>
                </a:cubicBezTo>
                <a:moveTo>
                  <a:pt x="1560" y="2444"/>
                </a:moveTo>
                <a:cubicBezTo>
                  <a:pt x="1333" y="2371"/>
                  <a:pt x="1333" y="2371"/>
                  <a:pt x="1333" y="2371"/>
                </a:cubicBezTo>
                <a:cubicBezTo>
                  <a:pt x="1346" y="2198"/>
                  <a:pt x="1346" y="2198"/>
                  <a:pt x="1346" y="2198"/>
                </a:cubicBezTo>
                <a:cubicBezTo>
                  <a:pt x="1751" y="2017"/>
                  <a:pt x="1751" y="2017"/>
                  <a:pt x="1751" y="2017"/>
                </a:cubicBezTo>
                <a:cubicBezTo>
                  <a:pt x="2416" y="2081"/>
                  <a:pt x="2416" y="2081"/>
                  <a:pt x="2416" y="2081"/>
                </a:cubicBezTo>
                <a:cubicBezTo>
                  <a:pt x="1560" y="2444"/>
                  <a:pt x="1560" y="2444"/>
                  <a:pt x="1560" y="2444"/>
                </a:cubicBezTo>
                <a:moveTo>
                  <a:pt x="1347" y="2192"/>
                </a:moveTo>
                <a:cubicBezTo>
                  <a:pt x="1350" y="2148"/>
                  <a:pt x="1350" y="2148"/>
                  <a:pt x="1350" y="2148"/>
                </a:cubicBezTo>
                <a:cubicBezTo>
                  <a:pt x="1354" y="2148"/>
                  <a:pt x="1358" y="2146"/>
                  <a:pt x="1361" y="2144"/>
                </a:cubicBezTo>
                <a:cubicBezTo>
                  <a:pt x="1373" y="2139"/>
                  <a:pt x="1379" y="2127"/>
                  <a:pt x="1378" y="2115"/>
                </a:cubicBezTo>
                <a:cubicBezTo>
                  <a:pt x="1654" y="2013"/>
                  <a:pt x="1654" y="2013"/>
                  <a:pt x="1654" y="2013"/>
                </a:cubicBezTo>
                <a:cubicBezTo>
                  <a:pt x="1744" y="2014"/>
                  <a:pt x="1744" y="2014"/>
                  <a:pt x="1744" y="2014"/>
                </a:cubicBezTo>
                <a:cubicBezTo>
                  <a:pt x="1347" y="2192"/>
                  <a:pt x="1347" y="2192"/>
                  <a:pt x="1347" y="2192"/>
                </a:cubicBezTo>
                <a:moveTo>
                  <a:pt x="1377" y="2110"/>
                </a:moveTo>
                <a:cubicBezTo>
                  <a:pt x="1377" y="2107"/>
                  <a:pt x="1376" y="2105"/>
                  <a:pt x="1375" y="2102"/>
                </a:cubicBezTo>
                <a:cubicBezTo>
                  <a:pt x="1371" y="2096"/>
                  <a:pt x="1367" y="2092"/>
                  <a:pt x="1361" y="2089"/>
                </a:cubicBezTo>
                <a:cubicBezTo>
                  <a:pt x="1388" y="2009"/>
                  <a:pt x="1388" y="2009"/>
                  <a:pt x="1388" y="2009"/>
                </a:cubicBezTo>
                <a:cubicBezTo>
                  <a:pt x="1641" y="2013"/>
                  <a:pt x="1641" y="2013"/>
                  <a:pt x="1641" y="2013"/>
                </a:cubicBezTo>
                <a:cubicBezTo>
                  <a:pt x="1377" y="2110"/>
                  <a:pt x="1377" y="2110"/>
                  <a:pt x="1377" y="2110"/>
                </a:cubicBezTo>
                <a:moveTo>
                  <a:pt x="1113" y="2032"/>
                </a:moveTo>
                <a:cubicBezTo>
                  <a:pt x="1057" y="2012"/>
                  <a:pt x="1057" y="2012"/>
                  <a:pt x="1057" y="2012"/>
                </a:cubicBezTo>
                <a:cubicBezTo>
                  <a:pt x="1138" y="2006"/>
                  <a:pt x="1138" y="2006"/>
                  <a:pt x="1138" y="2006"/>
                </a:cubicBezTo>
                <a:cubicBezTo>
                  <a:pt x="1139" y="2007"/>
                  <a:pt x="1139" y="2008"/>
                  <a:pt x="1140" y="2010"/>
                </a:cubicBezTo>
                <a:cubicBezTo>
                  <a:pt x="1140" y="2011"/>
                  <a:pt x="1141" y="2012"/>
                  <a:pt x="1142" y="2013"/>
                </a:cubicBezTo>
                <a:cubicBezTo>
                  <a:pt x="1113" y="2032"/>
                  <a:pt x="1113" y="2032"/>
                  <a:pt x="1113" y="2032"/>
                </a:cubicBezTo>
                <a:moveTo>
                  <a:pt x="1159" y="2021"/>
                </a:moveTo>
                <a:cubicBezTo>
                  <a:pt x="1162" y="2021"/>
                  <a:pt x="1166" y="2020"/>
                  <a:pt x="1169" y="2019"/>
                </a:cubicBezTo>
                <a:cubicBezTo>
                  <a:pt x="1174" y="2016"/>
                  <a:pt x="1178" y="2011"/>
                  <a:pt x="1179" y="2005"/>
                </a:cubicBezTo>
                <a:cubicBezTo>
                  <a:pt x="1383" y="2009"/>
                  <a:pt x="1383" y="2009"/>
                  <a:pt x="1383" y="2009"/>
                </a:cubicBezTo>
                <a:cubicBezTo>
                  <a:pt x="1356" y="2087"/>
                  <a:pt x="1356" y="2087"/>
                  <a:pt x="1356" y="2087"/>
                </a:cubicBezTo>
                <a:cubicBezTo>
                  <a:pt x="1353" y="2086"/>
                  <a:pt x="1350" y="2085"/>
                  <a:pt x="1347" y="2085"/>
                </a:cubicBezTo>
                <a:cubicBezTo>
                  <a:pt x="1342" y="2085"/>
                  <a:pt x="1337" y="2087"/>
                  <a:pt x="1332" y="2089"/>
                </a:cubicBezTo>
                <a:cubicBezTo>
                  <a:pt x="1325" y="2093"/>
                  <a:pt x="1319" y="2100"/>
                  <a:pt x="1317" y="2108"/>
                </a:cubicBezTo>
                <a:cubicBezTo>
                  <a:pt x="1313" y="2106"/>
                  <a:pt x="1313" y="2106"/>
                  <a:pt x="1313" y="2106"/>
                </a:cubicBezTo>
                <a:cubicBezTo>
                  <a:pt x="1313" y="2108"/>
                  <a:pt x="1312" y="2109"/>
                  <a:pt x="1312" y="2111"/>
                </a:cubicBezTo>
                <a:cubicBezTo>
                  <a:pt x="1316" y="2112"/>
                  <a:pt x="1316" y="2112"/>
                  <a:pt x="1316" y="2112"/>
                </a:cubicBezTo>
                <a:cubicBezTo>
                  <a:pt x="1315" y="2117"/>
                  <a:pt x="1316" y="2122"/>
                  <a:pt x="1317" y="2126"/>
                </a:cubicBezTo>
                <a:cubicBezTo>
                  <a:pt x="843" y="2221"/>
                  <a:pt x="843" y="2221"/>
                  <a:pt x="843" y="2221"/>
                </a:cubicBezTo>
                <a:cubicBezTo>
                  <a:pt x="1057" y="2076"/>
                  <a:pt x="1057" y="2076"/>
                  <a:pt x="1057" y="2076"/>
                </a:cubicBezTo>
                <a:cubicBezTo>
                  <a:pt x="1055" y="2076"/>
                  <a:pt x="1053" y="2076"/>
                  <a:pt x="1051" y="2075"/>
                </a:cubicBezTo>
                <a:cubicBezTo>
                  <a:pt x="840" y="2217"/>
                  <a:pt x="840" y="2217"/>
                  <a:pt x="840" y="2217"/>
                </a:cubicBezTo>
                <a:cubicBezTo>
                  <a:pt x="834" y="2206"/>
                  <a:pt x="822" y="2200"/>
                  <a:pt x="810" y="2200"/>
                </a:cubicBezTo>
                <a:cubicBezTo>
                  <a:pt x="810" y="2200"/>
                  <a:pt x="810" y="2200"/>
                  <a:pt x="809" y="2200"/>
                </a:cubicBezTo>
                <a:cubicBezTo>
                  <a:pt x="797" y="2031"/>
                  <a:pt x="797" y="2031"/>
                  <a:pt x="797" y="2031"/>
                </a:cubicBezTo>
                <a:cubicBezTo>
                  <a:pt x="1046" y="2013"/>
                  <a:pt x="1046" y="2013"/>
                  <a:pt x="1046" y="2013"/>
                </a:cubicBezTo>
                <a:cubicBezTo>
                  <a:pt x="1108" y="2036"/>
                  <a:pt x="1108" y="2036"/>
                  <a:pt x="1108" y="2036"/>
                </a:cubicBezTo>
                <a:cubicBezTo>
                  <a:pt x="1087" y="2050"/>
                  <a:pt x="1087" y="2050"/>
                  <a:pt x="1087" y="2050"/>
                </a:cubicBezTo>
                <a:cubicBezTo>
                  <a:pt x="1087" y="2052"/>
                  <a:pt x="1087" y="2055"/>
                  <a:pt x="1086" y="2057"/>
                </a:cubicBezTo>
                <a:cubicBezTo>
                  <a:pt x="1114" y="2038"/>
                  <a:pt x="1114" y="2038"/>
                  <a:pt x="1114" y="2038"/>
                </a:cubicBezTo>
                <a:cubicBezTo>
                  <a:pt x="1282" y="2100"/>
                  <a:pt x="1282" y="2100"/>
                  <a:pt x="1282" y="2100"/>
                </a:cubicBezTo>
                <a:cubicBezTo>
                  <a:pt x="1283" y="2098"/>
                  <a:pt x="1284" y="2097"/>
                  <a:pt x="1284" y="2096"/>
                </a:cubicBezTo>
                <a:cubicBezTo>
                  <a:pt x="1119" y="2035"/>
                  <a:pt x="1119" y="2035"/>
                  <a:pt x="1119" y="2035"/>
                </a:cubicBezTo>
                <a:cubicBezTo>
                  <a:pt x="1146" y="2017"/>
                  <a:pt x="1146" y="2017"/>
                  <a:pt x="1146" y="2017"/>
                </a:cubicBezTo>
                <a:cubicBezTo>
                  <a:pt x="1150" y="2019"/>
                  <a:pt x="1154" y="2021"/>
                  <a:pt x="1159" y="2021"/>
                </a:cubicBezTo>
                <a:moveTo>
                  <a:pt x="1748" y="2009"/>
                </a:moveTo>
                <a:cubicBezTo>
                  <a:pt x="1667" y="2008"/>
                  <a:pt x="1667" y="2008"/>
                  <a:pt x="1667" y="2008"/>
                </a:cubicBezTo>
                <a:cubicBezTo>
                  <a:pt x="1768" y="1971"/>
                  <a:pt x="1768" y="1971"/>
                  <a:pt x="1768" y="1971"/>
                </a:cubicBezTo>
                <a:cubicBezTo>
                  <a:pt x="1748" y="2009"/>
                  <a:pt x="1748" y="2009"/>
                  <a:pt x="1748" y="2009"/>
                </a:cubicBezTo>
                <a:moveTo>
                  <a:pt x="696" y="2034"/>
                </a:moveTo>
                <a:cubicBezTo>
                  <a:pt x="756" y="1959"/>
                  <a:pt x="756" y="1959"/>
                  <a:pt x="756" y="1959"/>
                </a:cubicBezTo>
                <a:cubicBezTo>
                  <a:pt x="761" y="1962"/>
                  <a:pt x="767" y="1963"/>
                  <a:pt x="774" y="1963"/>
                </a:cubicBezTo>
                <a:cubicBezTo>
                  <a:pt x="778" y="1963"/>
                  <a:pt x="782" y="1963"/>
                  <a:pt x="787" y="1961"/>
                </a:cubicBezTo>
                <a:cubicBezTo>
                  <a:pt x="791" y="2027"/>
                  <a:pt x="791" y="2027"/>
                  <a:pt x="791" y="2027"/>
                </a:cubicBezTo>
                <a:cubicBezTo>
                  <a:pt x="696" y="2034"/>
                  <a:pt x="696" y="2034"/>
                  <a:pt x="696" y="2034"/>
                </a:cubicBezTo>
                <a:moveTo>
                  <a:pt x="796" y="2026"/>
                </a:moveTo>
                <a:cubicBezTo>
                  <a:pt x="791" y="1960"/>
                  <a:pt x="791" y="1960"/>
                  <a:pt x="791" y="1960"/>
                </a:cubicBezTo>
                <a:cubicBezTo>
                  <a:pt x="792" y="1959"/>
                  <a:pt x="793" y="1959"/>
                  <a:pt x="794" y="1958"/>
                </a:cubicBezTo>
                <a:cubicBezTo>
                  <a:pt x="806" y="1952"/>
                  <a:pt x="814" y="1941"/>
                  <a:pt x="817" y="1928"/>
                </a:cubicBezTo>
                <a:cubicBezTo>
                  <a:pt x="1034" y="2008"/>
                  <a:pt x="1034" y="2008"/>
                  <a:pt x="1034" y="2008"/>
                </a:cubicBezTo>
                <a:cubicBezTo>
                  <a:pt x="796" y="2026"/>
                  <a:pt x="796" y="2026"/>
                  <a:pt x="796"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3" y="1904"/>
                  <a:pt x="1994" y="1910"/>
                  <a:pt x="2005" y="1910"/>
                </a:cubicBezTo>
                <a:cubicBezTo>
                  <a:pt x="2010" y="1910"/>
                  <a:pt x="2015" y="1908"/>
                  <a:pt x="2019" y="1906"/>
                </a:cubicBezTo>
                <a:cubicBezTo>
                  <a:pt x="2025" y="1903"/>
                  <a:pt x="2029"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3"/>
                  <a:pt x="818" y="1923"/>
                  <a:pt x="818" y="1923"/>
                </a:cubicBezTo>
                <a:cubicBezTo>
                  <a:pt x="819" y="1915"/>
                  <a:pt x="817" y="1906"/>
                  <a:pt x="813" y="1898"/>
                </a:cubicBezTo>
                <a:cubicBezTo>
                  <a:pt x="811" y="1894"/>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69" y="1651"/>
                </a:cubicBezTo>
                <a:cubicBezTo>
                  <a:pt x="1439" y="1530"/>
                  <a:pt x="1439" y="1530"/>
                  <a:pt x="1439" y="1530"/>
                </a:cubicBezTo>
                <a:cubicBezTo>
                  <a:pt x="1541" y="1542"/>
                  <a:pt x="1541" y="1542"/>
                  <a:pt x="1541" y="1542"/>
                </a:cubicBezTo>
                <a:cubicBezTo>
                  <a:pt x="1385" y="2004"/>
                  <a:pt x="1385" y="2004"/>
                  <a:pt x="1385" y="2004"/>
                </a:cubicBezTo>
                <a:cubicBezTo>
                  <a:pt x="1180" y="2000"/>
                  <a:pt x="1180" y="2000"/>
                  <a:pt x="1180" y="2000"/>
                </a:cubicBezTo>
                <a:cubicBezTo>
                  <a:pt x="1180" y="1997"/>
                  <a:pt x="1179" y="1993"/>
                  <a:pt x="1178" y="1990"/>
                </a:cubicBezTo>
                <a:cubicBezTo>
                  <a:pt x="1177" y="1988"/>
                  <a:pt x="1176" y="1987"/>
                  <a:pt x="1175" y="1986"/>
                </a:cubicBezTo>
                <a:cubicBezTo>
                  <a:pt x="1340" y="1701"/>
                  <a:pt x="1340" y="1701"/>
                  <a:pt x="1340" y="1701"/>
                </a:cubicBezTo>
                <a:cubicBezTo>
                  <a:pt x="1339" y="1699"/>
                  <a:pt x="1339" y="1697"/>
                  <a:pt x="1338" y="1694"/>
                </a:cubicBezTo>
                <a:cubicBezTo>
                  <a:pt x="1171" y="1982"/>
                  <a:pt x="1171" y="1982"/>
                  <a:pt x="1171" y="1982"/>
                </a:cubicBezTo>
                <a:cubicBezTo>
                  <a:pt x="1167" y="1980"/>
                  <a:pt x="1163" y="1978"/>
                  <a:pt x="1159" y="1978"/>
                </a:cubicBezTo>
                <a:cubicBezTo>
                  <a:pt x="1155" y="1978"/>
                  <a:pt x="1152" y="1979"/>
                  <a:pt x="1149" y="1981"/>
                </a:cubicBezTo>
                <a:cubicBezTo>
                  <a:pt x="1141" y="1985"/>
                  <a:pt x="1137" y="1993"/>
                  <a:pt x="1137" y="2001"/>
                </a:cubicBezTo>
                <a:cubicBezTo>
                  <a:pt x="1046" y="2008"/>
                  <a:pt x="1046" y="2008"/>
                  <a:pt x="1046" y="2008"/>
                </a:cubicBezTo>
                <a:moveTo>
                  <a:pt x="2429" y="2072"/>
                </a:moveTo>
                <a:cubicBezTo>
                  <a:pt x="2426" y="2070"/>
                  <a:pt x="2426" y="2070"/>
                  <a:pt x="2426" y="2070"/>
                </a:cubicBezTo>
                <a:cubicBezTo>
                  <a:pt x="2497" y="1652"/>
                  <a:pt x="2497" y="1652"/>
                  <a:pt x="2497" y="1652"/>
                </a:cubicBezTo>
                <a:cubicBezTo>
                  <a:pt x="2501" y="1652"/>
                  <a:pt x="2505" y="1651"/>
                  <a:pt x="2508" y="1649"/>
                </a:cubicBezTo>
                <a:cubicBezTo>
                  <a:pt x="2523" y="1641"/>
                  <a:pt x="2529" y="1623"/>
                  <a:pt x="2522" y="1609"/>
                </a:cubicBezTo>
                <a:cubicBezTo>
                  <a:pt x="2705" y="1480"/>
                  <a:pt x="2705" y="1480"/>
                  <a:pt x="2705" y="1480"/>
                </a:cubicBezTo>
                <a:cubicBezTo>
                  <a:pt x="2755" y="1485"/>
                  <a:pt x="2755" y="1485"/>
                  <a:pt x="2755" y="1485"/>
                </a:cubicBezTo>
                <a:cubicBezTo>
                  <a:pt x="2429" y="2072"/>
                  <a:pt x="2429" y="2072"/>
                  <a:pt x="2429" y="2072"/>
                </a:cubicBezTo>
                <a:moveTo>
                  <a:pt x="2755" y="1480"/>
                </a:moveTo>
                <a:cubicBezTo>
                  <a:pt x="2711" y="1475"/>
                  <a:pt x="2711" y="1475"/>
                  <a:pt x="2711" y="1475"/>
                </a:cubicBezTo>
                <a:cubicBezTo>
                  <a:pt x="2799" y="1413"/>
                  <a:pt x="2799" y="1413"/>
                  <a:pt x="2799" y="1413"/>
                </a:cubicBezTo>
                <a:cubicBezTo>
                  <a:pt x="2755" y="1480"/>
                  <a:pt x="2755" y="1480"/>
                  <a:pt x="2755" y="1480"/>
                </a:cubicBezTo>
                <a:moveTo>
                  <a:pt x="2027" y="1747"/>
                </a:moveTo>
                <a:cubicBezTo>
                  <a:pt x="2072" y="1410"/>
                  <a:pt x="2072" y="1410"/>
                  <a:pt x="2072" y="1410"/>
                </a:cubicBezTo>
                <a:cubicBezTo>
                  <a:pt x="2073" y="1406"/>
                  <a:pt x="2073" y="1406"/>
                  <a:pt x="2073" y="1406"/>
                </a:cubicBezTo>
                <a:cubicBezTo>
                  <a:pt x="2077" y="1407"/>
                  <a:pt x="2077" y="1407"/>
                  <a:pt x="2077" y="1407"/>
                </a:cubicBezTo>
                <a:cubicBezTo>
                  <a:pt x="2375" y="1559"/>
                  <a:pt x="2375" y="1559"/>
                  <a:pt x="2375" y="1559"/>
                </a:cubicBezTo>
                <a:cubicBezTo>
                  <a:pt x="2375" y="1557"/>
                  <a:pt x="2375" y="1555"/>
                  <a:pt x="2375"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79" y="1594"/>
                </a:cubicBezTo>
                <a:cubicBezTo>
                  <a:pt x="2475" y="1596"/>
                  <a:pt x="2472" y="1598"/>
                  <a:pt x="2469" y="1602"/>
                </a:cubicBezTo>
                <a:cubicBezTo>
                  <a:pt x="2419" y="1576"/>
                  <a:pt x="2419" y="1576"/>
                  <a:pt x="2419" y="1576"/>
                </a:cubicBezTo>
                <a:cubicBezTo>
                  <a:pt x="2418" y="1577"/>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7"/>
                  <a:pt x="2022" y="1787"/>
                  <a:pt x="2022" y="1787"/>
                </a:cubicBezTo>
                <a:cubicBezTo>
                  <a:pt x="2022" y="1787"/>
                  <a:pt x="2022" y="1787"/>
                  <a:pt x="2022" y="1787"/>
                </a:cubicBezTo>
                <a:cubicBezTo>
                  <a:pt x="2020" y="1788"/>
                  <a:pt x="2018" y="1789"/>
                  <a:pt x="2017" y="1789"/>
                </a:cubicBezTo>
                <a:cubicBezTo>
                  <a:pt x="2009" y="1847"/>
                  <a:pt x="2009" y="1847"/>
                  <a:pt x="2009" y="1847"/>
                </a:cubicBezTo>
                <a:cubicBezTo>
                  <a:pt x="2008" y="1847"/>
                  <a:pt x="2006" y="1847"/>
                  <a:pt x="2005" y="1847"/>
                </a:cubicBezTo>
                <a:cubicBezTo>
                  <a:pt x="2000" y="1847"/>
                  <a:pt x="1995" y="1848"/>
                  <a:pt x="1990" y="1850"/>
                </a:cubicBezTo>
                <a:cubicBezTo>
                  <a:pt x="1976" y="1858"/>
                  <a:pt x="1970" y="1874"/>
                  <a:pt x="1976" y="1889"/>
                </a:cubicBezTo>
                <a:cubicBezTo>
                  <a:pt x="1779" y="1962"/>
                  <a:pt x="1779" y="1962"/>
                  <a:pt x="1779" y="1962"/>
                </a:cubicBezTo>
                <a:cubicBezTo>
                  <a:pt x="2065" y="1422"/>
                  <a:pt x="2065" y="1422"/>
                  <a:pt x="2065" y="1422"/>
                </a:cubicBezTo>
                <a:cubicBezTo>
                  <a:pt x="2023" y="1744"/>
                  <a:pt x="2023" y="1744"/>
                  <a:pt x="2023" y="1744"/>
                </a:cubicBezTo>
                <a:cubicBezTo>
                  <a:pt x="2024" y="1745"/>
                  <a:pt x="2026" y="1746"/>
                  <a:pt x="2027" y="1747"/>
                </a:cubicBezTo>
                <a:moveTo>
                  <a:pt x="1546" y="1543"/>
                </a:moveTo>
                <a:cubicBezTo>
                  <a:pt x="1547" y="1540"/>
                  <a:pt x="1547" y="1540"/>
                  <a:pt x="1547" y="1540"/>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2"/>
                </a:moveTo>
                <a:cubicBezTo>
                  <a:pt x="3292" y="1347"/>
                  <a:pt x="3292" y="1347"/>
                  <a:pt x="3292" y="1347"/>
                </a:cubicBezTo>
                <a:cubicBezTo>
                  <a:pt x="3404" y="1413"/>
                  <a:pt x="3404" y="1413"/>
                  <a:pt x="3404" y="1413"/>
                </a:cubicBezTo>
                <a:cubicBezTo>
                  <a:pt x="3401" y="1412"/>
                  <a:pt x="3401" y="1412"/>
                  <a:pt x="3401" y="1412"/>
                </a:cubicBezTo>
                <a:cubicBezTo>
                  <a:pt x="3370" y="1514"/>
                  <a:pt x="3370" y="1514"/>
                  <a:pt x="3370" y="1514"/>
                </a:cubicBezTo>
                <a:cubicBezTo>
                  <a:pt x="3224" y="1572"/>
                  <a:pt x="3224" y="1572"/>
                  <a:pt x="3224" y="1572"/>
                </a:cubicBezTo>
                <a:moveTo>
                  <a:pt x="3264" y="1885"/>
                </a:moveTo>
                <a:cubicBezTo>
                  <a:pt x="3374" y="1518"/>
                  <a:pt x="3374" y="1518"/>
                  <a:pt x="3374" y="1518"/>
                </a:cubicBezTo>
                <a:cubicBezTo>
                  <a:pt x="3836" y="1336"/>
                  <a:pt x="3836" y="1336"/>
                  <a:pt x="3836" y="1336"/>
                </a:cubicBezTo>
                <a:cubicBezTo>
                  <a:pt x="3818" y="1426"/>
                  <a:pt x="3818" y="1426"/>
                  <a:pt x="3818" y="1426"/>
                </a:cubicBezTo>
                <a:cubicBezTo>
                  <a:pt x="3818" y="1425"/>
                  <a:pt x="3818" y="1425"/>
                  <a:pt x="3818" y="1425"/>
                </a:cubicBezTo>
                <a:cubicBezTo>
                  <a:pt x="3816" y="1425"/>
                  <a:pt x="3816" y="1425"/>
                  <a:pt x="3816" y="1425"/>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7"/>
                  <a:pt x="2759" y="1487"/>
                  <a:pt x="2759" y="1487"/>
                </a:cubicBezTo>
                <a:cubicBezTo>
                  <a:pt x="3138" y="1256"/>
                  <a:pt x="3138" y="1256"/>
                  <a:pt x="3138" y="1256"/>
                </a:cubicBezTo>
                <a:cubicBezTo>
                  <a:pt x="3288" y="1344"/>
                  <a:pt x="3288" y="1344"/>
                  <a:pt x="3288" y="1344"/>
                </a:cubicBezTo>
                <a:cubicBezTo>
                  <a:pt x="3219" y="1572"/>
                  <a:pt x="3219" y="1572"/>
                  <a:pt x="3219" y="1572"/>
                </a:cubicBezTo>
                <a:cubicBezTo>
                  <a:pt x="2435" y="2072"/>
                  <a:pt x="2435" y="2072"/>
                  <a:pt x="2435" y="2072"/>
                </a:cubicBezTo>
                <a:moveTo>
                  <a:pt x="2761" y="1480"/>
                </a:moveTo>
                <a:cubicBezTo>
                  <a:pt x="2810" y="1406"/>
                  <a:pt x="2810" y="1406"/>
                  <a:pt x="2810" y="1406"/>
                </a:cubicBezTo>
                <a:cubicBezTo>
                  <a:pt x="3058" y="1231"/>
                  <a:pt x="3058" y="1231"/>
                  <a:pt x="3058" y="1231"/>
                </a:cubicBezTo>
                <a:cubicBezTo>
                  <a:pt x="3064" y="1240"/>
                  <a:pt x="3074" y="1244"/>
                  <a:pt x="3084" y="1244"/>
                </a:cubicBezTo>
                <a:cubicBezTo>
                  <a:pt x="3088" y="1244"/>
                  <a:pt x="3093" y="1243"/>
                  <a:pt x="3098" y="1241"/>
                </a:cubicBezTo>
                <a:cubicBezTo>
                  <a:pt x="3100" y="1240"/>
                  <a:pt x="3102" y="1238"/>
                  <a:pt x="3104" y="1237"/>
                </a:cubicBezTo>
                <a:cubicBezTo>
                  <a:pt x="3133" y="1254"/>
                  <a:pt x="3133" y="1254"/>
                  <a:pt x="3133" y="1254"/>
                </a:cubicBezTo>
                <a:cubicBezTo>
                  <a:pt x="2761" y="1480"/>
                  <a:pt x="2761" y="1480"/>
                  <a:pt x="2761" y="1480"/>
                </a:cubicBezTo>
                <a:moveTo>
                  <a:pt x="3376" y="1512"/>
                </a:moveTo>
                <a:cubicBezTo>
                  <a:pt x="3406" y="1413"/>
                  <a:pt x="3406" y="1413"/>
                  <a:pt x="3406" y="1413"/>
                </a:cubicBezTo>
                <a:cubicBezTo>
                  <a:pt x="3406" y="1413"/>
                  <a:pt x="3406" y="1413"/>
                  <a:pt x="3406" y="1413"/>
                </a:cubicBezTo>
                <a:cubicBezTo>
                  <a:pt x="3632" y="1224"/>
                  <a:pt x="3632" y="1224"/>
                  <a:pt x="3632" y="1224"/>
                </a:cubicBezTo>
                <a:cubicBezTo>
                  <a:pt x="3843" y="1303"/>
                  <a:pt x="3843" y="1303"/>
                  <a:pt x="3843" y="1303"/>
                </a:cubicBezTo>
                <a:cubicBezTo>
                  <a:pt x="3837" y="1330"/>
                  <a:pt x="3837" y="1330"/>
                  <a:pt x="3837" y="1330"/>
                </a:cubicBezTo>
                <a:cubicBezTo>
                  <a:pt x="3376" y="1512"/>
                  <a:pt x="3376" y="1512"/>
                  <a:pt x="3376" y="1512"/>
                </a:cubicBezTo>
                <a:moveTo>
                  <a:pt x="2818" y="1394"/>
                </a:moveTo>
                <a:cubicBezTo>
                  <a:pt x="2958" y="1184"/>
                  <a:pt x="2958" y="1184"/>
                  <a:pt x="2958" y="1184"/>
                </a:cubicBezTo>
                <a:cubicBezTo>
                  <a:pt x="3052" y="1211"/>
                  <a:pt x="3052" y="1211"/>
                  <a:pt x="3052" y="1211"/>
                </a:cubicBezTo>
                <a:cubicBezTo>
                  <a:pt x="3052" y="1216"/>
                  <a:pt x="3053" y="1222"/>
                  <a:pt x="3055" y="1227"/>
                </a:cubicBezTo>
                <a:cubicBezTo>
                  <a:pt x="2818" y="1394"/>
                  <a:pt x="2818" y="1394"/>
                  <a:pt x="2818" y="1394"/>
                </a:cubicBezTo>
                <a:moveTo>
                  <a:pt x="3289" y="1340"/>
                </a:moveTo>
                <a:cubicBezTo>
                  <a:pt x="3142" y="1254"/>
                  <a:pt x="3142" y="1254"/>
                  <a:pt x="3142" y="1254"/>
                </a:cubicBezTo>
                <a:cubicBezTo>
                  <a:pt x="3337" y="1135"/>
                  <a:pt x="3337" y="1135"/>
                  <a:pt x="3337" y="1135"/>
                </a:cubicBezTo>
                <a:cubicBezTo>
                  <a:pt x="3340" y="1139"/>
                  <a:pt x="3344" y="1142"/>
                  <a:pt x="3348" y="1143"/>
                </a:cubicBezTo>
                <a:cubicBezTo>
                  <a:pt x="3289" y="1340"/>
                  <a:pt x="3289" y="1340"/>
                  <a:pt x="3289" y="1340"/>
                </a:cubicBezTo>
                <a:moveTo>
                  <a:pt x="3354" y="1144"/>
                </a:moveTo>
                <a:cubicBezTo>
                  <a:pt x="3357" y="1144"/>
                  <a:pt x="3360" y="1143"/>
                  <a:pt x="3363" y="1142"/>
                </a:cubicBezTo>
                <a:cubicBezTo>
                  <a:pt x="3369" y="1139"/>
                  <a:pt x="3373" y="1133"/>
                  <a:pt x="3373" y="1127"/>
                </a:cubicBezTo>
                <a:cubicBezTo>
                  <a:pt x="3627" y="1222"/>
                  <a:pt x="3627" y="1222"/>
                  <a:pt x="3627" y="1222"/>
                </a:cubicBezTo>
                <a:cubicBezTo>
                  <a:pt x="3405" y="1407"/>
                  <a:pt x="3405" y="1407"/>
                  <a:pt x="3405" y="1407"/>
                </a:cubicBezTo>
                <a:cubicBezTo>
                  <a:pt x="3293" y="1342"/>
                  <a:pt x="3293" y="1342"/>
                  <a:pt x="3293" y="1342"/>
                </a:cubicBezTo>
                <a:cubicBezTo>
                  <a:pt x="3353" y="1144"/>
                  <a:pt x="3353" y="1144"/>
                  <a:pt x="3353" y="1144"/>
                </a:cubicBezTo>
                <a:cubicBezTo>
                  <a:pt x="3353"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2"/>
                  <a:pt x="2953" y="1182"/>
                  <a:pt x="2953" y="1182"/>
                </a:cubicBezTo>
                <a:cubicBezTo>
                  <a:pt x="2807" y="1402"/>
                  <a:pt x="2807" y="1402"/>
                  <a:pt x="2807" y="1402"/>
                </a:cubicBezTo>
                <a:cubicBezTo>
                  <a:pt x="2704" y="1475"/>
                  <a:pt x="2704" y="1475"/>
                  <a:pt x="2704" y="1475"/>
                </a:cubicBezTo>
                <a:moveTo>
                  <a:pt x="3884" y="1312"/>
                </a:moveTo>
                <a:cubicBezTo>
                  <a:pt x="4052" y="1037"/>
                  <a:pt x="4052" y="1037"/>
                  <a:pt x="4052" y="1037"/>
                </a:cubicBezTo>
                <a:cubicBezTo>
                  <a:pt x="4119" y="1059"/>
                  <a:pt x="4119" y="1059"/>
                  <a:pt x="4119" y="1059"/>
                </a:cubicBezTo>
                <a:cubicBezTo>
                  <a:pt x="3884" y="1312"/>
                  <a:pt x="3884" y="1312"/>
                  <a:pt x="3884" y="1312"/>
                </a:cubicBezTo>
                <a:moveTo>
                  <a:pt x="3844" y="1298"/>
                </a:moveTo>
                <a:cubicBezTo>
                  <a:pt x="3636" y="1220"/>
                  <a:pt x="3636" y="1220"/>
                  <a:pt x="3636" y="1220"/>
                </a:cubicBezTo>
                <a:cubicBezTo>
                  <a:pt x="3884" y="1013"/>
                  <a:pt x="3884" y="1013"/>
                  <a:pt x="3884" y="1013"/>
                </a:cubicBezTo>
                <a:cubicBezTo>
                  <a:pt x="3888" y="1018"/>
                  <a:pt x="3894" y="1021"/>
                  <a:pt x="3900" y="1023"/>
                </a:cubicBezTo>
                <a:cubicBezTo>
                  <a:pt x="3844" y="1298"/>
                  <a:pt x="3844" y="1298"/>
                  <a:pt x="3844" y="1298"/>
                </a:cubicBezTo>
                <a:moveTo>
                  <a:pt x="3911" y="1026"/>
                </a:moveTo>
                <a:cubicBezTo>
                  <a:pt x="3917" y="1026"/>
                  <a:pt x="3922" y="1024"/>
                  <a:pt x="3927" y="1022"/>
                </a:cubicBezTo>
                <a:cubicBezTo>
                  <a:pt x="3936" y="1017"/>
                  <a:pt x="3941" y="1010"/>
                  <a:pt x="3944" y="1002"/>
                </a:cubicBezTo>
                <a:cubicBezTo>
                  <a:pt x="4047" y="1036"/>
                  <a:pt x="4047" y="1036"/>
                  <a:pt x="4047" y="1036"/>
                </a:cubicBezTo>
                <a:cubicBezTo>
                  <a:pt x="3878" y="1311"/>
                  <a:pt x="3878" y="1311"/>
                  <a:pt x="3878" y="1311"/>
                </a:cubicBezTo>
                <a:cubicBezTo>
                  <a:pt x="3849" y="1300"/>
                  <a:pt x="3849" y="1300"/>
                  <a:pt x="3849" y="1300"/>
                </a:cubicBezTo>
                <a:cubicBezTo>
                  <a:pt x="3904" y="1025"/>
                  <a:pt x="3904" y="1025"/>
                  <a:pt x="3904" y="1025"/>
                </a:cubicBezTo>
                <a:cubicBezTo>
                  <a:pt x="3907" y="1025"/>
                  <a:pt x="3909" y="1026"/>
                  <a:pt x="3911" y="1026"/>
                </a:cubicBezTo>
                <a:moveTo>
                  <a:pt x="2956" y="1178"/>
                </a:moveTo>
                <a:cubicBezTo>
                  <a:pt x="2487" y="1045"/>
                  <a:pt x="2487" y="1045"/>
                  <a:pt x="2487" y="1045"/>
                </a:cubicBezTo>
                <a:cubicBezTo>
                  <a:pt x="2536" y="954"/>
                  <a:pt x="2536" y="954"/>
                  <a:pt x="2536" y="954"/>
                </a:cubicBezTo>
                <a:cubicBezTo>
                  <a:pt x="3065" y="996"/>
                  <a:pt x="3065" y="996"/>
                  <a:pt x="3065" y="996"/>
                </a:cubicBezTo>
                <a:cubicBezTo>
                  <a:pt x="3065" y="996"/>
                  <a:pt x="3065" y="997"/>
                  <a:pt x="3066" y="998"/>
                </a:cubicBezTo>
                <a:cubicBezTo>
                  <a:pt x="3067" y="1001"/>
                  <a:pt x="3069" y="1003"/>
                  <a:pt x="3072" y="1005"/>
                </a:cubicBezTo>
                <a:cubicBezTo>
                  <a:pt x="2956" y="1178"/>
                  <a:pt x="2956" y="1178"/>
                  <a:pt x="2956" y="1178"/>
                </a:cubicBezTo>
                <a:moveTo>
                  <a:pt x="2094" y="1376"/>
                </a:moveTo>
                <a:cubicBezTo>
                  <a:pt x="2470" y="949"/>
                  <a:pt x="2470" y="949"/>
                  <a:pt x="2470" y="949"/>
                </a:cubicBezTo>
                <a:cubicBezTo>
                  <a:pt x="2530" y="954"/>
                  <a:pt x="2530" y="954"/>
                  <a:pt x="2530" y="954"/>
                </a:cubicBezTo>
                <a:cubicBezTo>
                  <a:pt x="2483" y="1043"/>
                  <a:pt x="2483" y="1043"/>
                  <a:pt x="2483" y="1043"/>
                </a:cubicBezTo>
                <a:cubicBezTo>
                  <a:pt x="2481" y="1043"/>
                  <a:pt x="2481" y="1043"/>
                  <a:pt x="2481" y="1043"/>
                </a:cubicBezTo>
                <a:cubicBezTo>
                  <a:pt x="2094" y="1376"/>
                  <a:pt x="2094" y="1376"/>
                  <a:pt x="2094" y="1376"/>
                </a:cubicBezTo>
                <a:moveTo>
                  <a:pt x="3105" y="982"/>
                </a:moveTo>
                <a:cubicBezTo>
                  <a:pt x="3105" y="981"/>
                  <a:pt x="3104" y="979"/>
                  <a:pt x="3104" y="978"/>
                </a:cubicBezTo>
                <a:cubicBezTo>
                  <a:pt x="3103" y="976"/>
                  <a:pt x="3102" y="975"/>
                  <a:pt x="3100" y="973"/>
                </a:cubicBezTo>
                <a:cubicBezTo>
                  <a:pt x="3148" y="913"/>
                  <a:pt x="3148" y="913"/>
                  <a:pt x="3148" y="913"/>
                </a:cubicBezTo>
                <a:cubicBezTo>
                  <a:pt x="3134" y="971"/>
                  <a:pt x="3134" y="971"/>
                  <a:pt x="3134" y="971"/>
                </a:cubicBezTo>
                <a:cubicBezTo>
                  <a:pt x="3105" y="982"/>
                  <a:pt x="3105" y="982"/>
                  <a:pt x="3105" y="982"/>
                </a:cubicBezTo>
                <a:moveTo>
                  <a:pt x="3631" y="1218"/>
                </a:moveTo>
                <a:cubicBezTo>
                  <a:pt x="3373" y="1121"/>
                  <a:pt x="3373" y="1121"/>
                  <a:pt x="3373" y="1121"/>
                </a:cubicBezTo>
                <a:cubicBezTo>
                  <a:pt x="3373" y="1119"/>
                  <a:pt x="3372" y="1117"/>
                  <a:pt x="3371" y="1115"/>
                </a:cubicBezTo>
                <a:cubicBezTo>
                  <a:pt x="3371" y="1114"/>
                  <a:pt x="3370" y="1113"/>
                  <a:pt x="3369" y="1112"/>
                </a:cubicBezTo>
                <a:cubicBezTo>
                  <a:pt x="3589" y="876"/>
                  <a:pt x="3589" y="876"/>
                  <a:pt x="3589" y="876"/>
                </a:cubicBezTo>
                <a:cubicBezTo>
                  <a:pt x="3880" y="977"/>
                  <a:pt x="3880" y="977"/>
                  <a:pt x="3880" y="977"/>
                </a:cubicBezTo>
                <a:cubicBezTo>
                  <a:pt x="3876" y="987"/>
                  <a:pt x="3876" y="997"/>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5"/>
                  <a:pt x="3502" y="846"/>
                </a:cubicBezTo>
                <a:cubicBezTo>
                  <a:pt x="3584" y="874"/>
                  <a:pt x="3584" y="874"/>
                  <a:pt x="3584" y="874"/>
                </a:cubicBezTo>
                <a:cubicBezTo>
                  <a:pt x="3366" y="1109"/>
                  <a:pt x="3366" y="1109"/>
                  <a:pt x="3366" y="1109"/>
                </a:cubicBezTo>
                <a:cubicBezTo>
                  <a:pt x="3362" y="1106"/>
                  <a:pt x="3358" y="1105"/>
                  <a:pt x="3354" y="1105"/>
                </a:cubicBezTo>
                <a:cubicBezTo>
                  <a:pt x="3351" y="1105"/>
                  <a:pt x="3348" y="1106"/>
                  <a:pt x="3345" y="1107"/>
                </a:cubicBezTo>
                <a:cubicBezTo>
                  <a:pt x="3336" y="1112"/>
                  <a:pt x="3332" y="1122"/>
                  <a:pt x="3335" y="1131"/>
                </a:cubicBezTo>
                <a:cubicBezTo>
                  <a:pt x="3138" y="1251"/>
                  <a:pt x="3138" y="1251"/>
                  <a:pt x="3138" y="1251"/>
                </a:cubicBezTo>
                <a:cubicBezTo>
                  <a:pt x="3107" y="1233"/>
                  <a:pt x="3107" y="1233"/>
                  <a:pt x="3107" y="1233"/>
                </a:cubicBezTo>
                <a:cubicBezTo>
                  <a:pt x="3115" y="1224"/>
                  <a:pt x="3117" y="1210"/>
                  <a:pt x="3111" y="1198"/>
                </a:cubicBezTo>
                <a:cubicBezTo>
                  <a:pt x="3109" y="1195"/>
                  <a:pt x="3107" y="1192"/>
                  <a:pt x="3105" y="1190"/>
                </a:cubicBezTo>
                <a:cubicBezTo>
                  <a:pt x="3443" y="861"/>
                  <a:pt x="3443" y="861"/>
                  <a:pt x="3443" y="861"/>
                </a:cubicBezTo>
                <a:cubicBezTo>
                  <a:pt x="3450" y="869"/>
                  <a:pt x="3459" y="873"/>
                  <a:pt x="3469" y="873"/>
                </a:cubicBezTo>
                <a:moveTo>
                  <a:pt x="3588" y="870"/>
                </a:moveTo>
                <a:cubicBezTo>
                  <a:pt x="3503" y="841"/>
                  <a:pt x="3503" y="841"/>
                  <a:pt x="3503" y="841"/>
                </a:cubicBezTo>
                <a:cubicBezTo>
                  <a:pt x="3503" y="838"/>
                  <a:pt x="3503" y="835"/>
                  <a:pt x="3503" y="832"/>
                </a:cubicBezTo>
                <a:cubicBezTo>
                  <a:pt x="3693" y="757"/>
                  <a:pt x="3693" y="757"/>
                  <a:pt x="3693" y="757"/>
                </a:cubicBezTo>
                <a:cubicBezTo>
                  <a:pt x="3588" y="870"/>
                  <a:pt x="3588" y="870"/>
                  <a:pt x="3588" y="870"/>
                </a:cubicBezTo>
                <a:moveTo>
                  <a:pt x="3150" y="925"/>
                </a:moveTo>
                <a:cubicBezTo>
                  <a:pt x="3156" y="904"/>
                  <a:pt x="3156" y="904"/>
                  <a:pt x="3156" y="904"/>
                </a:cubicBezTo>
                <a:cubicBezTo>
                  <a:pt x="3312" y="710"/>
                  <a:pt x="3312" y="710"/>
                  <a:pt x="3312" y="710"/>
                </a:cubicBezTo>
                <a:cubicBezTo>
                  <a:pt x="3443" y="815"/>
                  <a:pt x="3443" y="815"/>
                  <a:pt x="3443" y="815"/>
                </a:cubicBezTo>
                <a:cubicBezTo>
                  <a:pt x="3434" y="825"/>
                  <a:pt x="3431" y="839"/>
                  <a:pt x="3437" y="852"/>
                </a:cubicBezTo>
                <a:cubicBezTo>
                  <a:pt x="3202" y="944"/>
                  <a:pt x="3202" y="944"/>
                  <a:pt x="3202" y="944"/>
                </a:cubicBezTo>
                <a:cubicBezTo>
                  <a:pt x="3201" y="947"/>
                  <a:pt x="3200" y="949"/>
                  <a:pt x="3199" y="951"/>
                </a:cubicBezTo>
                <a:cubicBezTo>
                  <a:pt x="3439" y="857"/>
                  <a:pt x="3439" y="857"/>
                  <a:pt x="3439" y="857"/>
                </a:cubicBezTo>
                <a:cubicBezTo>
                  <a:pt x="3440" y="857"/>
                  <a:pt x="3440" y="857"/>
                  <a:pt x="3440" y="857"/>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2" y="1181"/>
                  <a:pt x="3081" y="1181"/>
                  <a:pt x="3080" y="1181"/>
                </a:cubicBezTo>
                <a:cubicBezTo>
                  <a:pt x="3080" y="1182"/>
                  <a:pt x="3080" y="1182"/>
                  <a:pt x="3080" y="1182"/>
                </a:cubicBezTo>
                <a:cubicBezTo>
                  <a:pt x="3076" y="1182"/>
                  <a:pt x="3072" y="1183"/>
                  <a:pt x="3069" y="1185"/>
                </a:cubicBezTo>
                <a:cubicBezTo>
                  <a:pt x="3061" y="1190"/>
                  <a:pt x="3055" y="1197"/>
                  <a:pt x="3053" y="1206"/>
                </a:cubicBezTo>
                <a:cubicBezTo>
                  <a:pt x="2961" y="1179"/>
                  <a:pt x="2961" y="1179"/>
                  <a:pt x="2961" y="1179"/>
                </a:cubicBezTo>
                <a:cubicBezTo>
                  <a:pt x="3076" y="1007"/>
                  <a:pt x="3076" y="1007"/>
                  <a:pt x="3076" y="1007"/>
                </a:cubicBezTo>
                <a:cubicBezTo>
                  <a:pt x="3079" y="1008"/>
                  <a:pt x="3082" y="1009"/>
                  <a:pt x="3085" y="1009"/>
                </a:cubicBezTo>
                <a:cubicBezTo>
                  <a:pt x="3088" y="1009"/>
                  <a:pt x="3092" y="1008"/>
                  <a:pt x="3095" y="1007"/>
                </a:cubicBezTo>
                <a:cubicBezTo>
                  <a:pt x="3102" y="1003"/>
                  <a:pt x="3106" y="995"/>
                  <a:pt x="3106" y="987"/>
                </a:cubicBezTo>
                <a:cubicBezTo>
                  <a:pt x="3132" y="977"/>
                  <a:pt x="3132" y="977"/>
                  <a:pt x="3132" y="977"/>
                </a:cubicBezTo>
                <a:cubicBezTo>
                  <a:pt x="3088" y="1151"/>
                  <a:pt x="3088" y="1151"/>
                  <a:pt x="3088" y="1151"/>
                </a:cubicBezTo>
                <a:cubicBezTo>
                  <a:pt x="3089" y="1151"/>
                  <a:pt x="3091" y="1152"/>
                  <a:pt x="3092"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7" y="937"/>
                  <a:pt x="3147" y="937"/>
                  <a:pt x="3147" y="937"/>
                </a:cubicBezTo>
                <a:cubicBezTo>
                  <a:pt x="3148" y="933"/>
                  <a:pt x="3149" y="929"/>
                  <a:pt x="3150" y="925"/>
                </a:cubicBezTo>
                <a:moveTo>
                  <a:pt x="3226" y="675"/>
                </a:moveTo>
                <a:cubicBezTo>
                  <a:pt x="3233" y="675"/>
                  <a:pt x="3240" y="674"/>
                  <a:pt x="3246" y="670"/>
                </a:cubicBezTo>
                <a:cubicBezTo>
                  <a:pt x="3250" y="668"/>
                  <a:pt x="3253" y="666"/>
                  <a:pt x="3255" y="664"/>
                </a:cubicBezTo>
                <a:cubicBezTo>
                  <a:pt x="3308" y="707"/>
                  <a:pt x="3308" y="707"/>
                  <a:pt x="3308" y="707"/>
                </a:cubicBezTo>
                <a:cubicBezTo>
                  <a:pt x="3159" y="892"/>
                  <a:pt x="3159" y="892"/>
                  <a:pt x="3159" y="892"/>
                </a:cubicBezTo>
                <a:cubicBezTo>
                  <a:pt x="3215" y="674"/>
                  <a:pt x="3215" y="674"/>
                  <a:pt x="3215" y="674"/>
                </a:cubicBezTo>
                <a:cubicBezTo>
                  <a:pt x="3218" y="675"/>
                  <a:pt x="3222" y="675"/>
                  <a:pt x="3226" y="675"/>
                </a:cubicBezTo>
                <a:moveTo>
                  <a:pt x="3064" y="990"/>
                </a:moveTo>
                <a:cubicBezTo>
                  <a:pt x="2538" y="950"/>
                  <a:pt x="2538" y="950"/>
                  <a:pt x="2538" y="950"/>
                </a:cubicBezTo>
                <a:cubicBezTo>
                  <a:pt x="2707" y="633"/>
                  <a:pt x="2707" y="633"/>
                  <a:pt x="2707" y="633"/>
                </a:cubicBezTo>
                <a:cubicBezTo>
                  <a:pt x="3181" y="636"/>
                  <a:pt x="3181" y="636"/>
                  <a:pt x="3181" y="636"/>
                </a:cubicBezTo>
                <a:cubicBezTo>
                  <a:pt x="3182" y="641"/>
                  <a:pt x="3184" y="647"/>
                  <a:pt x="3186" y="651"/>
                </a:cubicBezTo>
                <a:cubicBezTo>
                  <a:pt x="3191" y="661"/>
                  <a:pt x="3200" y="669"/>
                  <a:pt x="3210" y="672"/>
                </a:cubicBezTo>
                <a:cubicBezTo>
                  <a:pt x="3151" y="902"/>
                  <a:pt x="3151" y="902"/>
                  <a:pt x="3151" y="902"/>
                </a:cubicBezTo>
                <a:cubicBezTo>
                  <a:pt x="3096" y="970"/>
                  <a:pt x="3096" y="970"/>
                  <a:pt x="3096" y="970"/>
                </a:cubicBezTo>
                <a:cubicBezTo>
                  <a:pt x="3093" y="968"/>
                  <a:pt x="3089" y="966"/>
                  <a:pt x="3085" y="966"/>
                </a:cubicBezTo>
                <a:cubicBezTo>
                  <a:pt x="3081" y="966"/>
                  <a:pt x="3078" y="967"/>
                  <a:pt x="3075" y="969"/>
                </a:cubicBezTo>
                <a:cubicBezTo>
                  <a:pt x="3067" y="973"/>
                  <a:pt x="3062" y="982"/>
                  <a:pt x="3064" y="990"/>
                </a:cubicBezTo>
                <a:moveTo>
                  <a:pt x="3311" y="703"/>
                </a:moveTo>
                <a:cubicBezTo>
                  <a:pt x="3259" y="660"/>
                  <a:pt x="3259" y="660"/>
                  <a:pt x="3259" y="660"/>
                </a:cubicBezTo>
                <a:cubicBezTo>
                  <a:pt x="3265" y="653"/>
                  <a:pt x="3269" y="645"/>
                  <a:pt x="3270" y="636"/>
                </a:cubicBezTo>
                <a:cubicBezTo>
                  <a:pt x="3372" y="628"/>
                  <a:pt x="3372" y="628"/>
                  <a:pt x="3372" y="628"/>
                </a:cubicBezTo>
                <a:cubicBezTo>
                  <a:pt x="3311" y="703"/>
                  <a:pt x="3311" y="703"/>
                  <a:pt x="3311" y="703"/>
                </a:cubicBezTo>
                <a:moveTo>
                  <a:pt x="3447" y="812"/>
                </a:moveTo>
                <a:cubicBezTo>
                  <a:pt x="3315" y="706"/>
                  <a:pt x="3315" y="706"/>
                  <a:pt x="3315" y="706"/>
                </a:cubicBezTo>
                <a:cubicBezTo>
                  <a:pt x="3378" y="628"/>
                  <a:pt x="3378" y="628"/>
                  <a:pt x="3378" y="628"/>
                </a:cubicBezTo>
                <a:cubicBezTo>
                  <a:pt x="3750" y="601"/>
                  <a:pt x="3750" y="601"/>
                  <a:pt x="3750" y="601"/>
                </a:cubicBezTo>
                <a:cubicBezTo>
                  <a:pt x="3750" y="606"/>
                  <a:pt x="3751" y="611"/>
                  <a:pt x="3754" y="616"/>
                </a:cubicBezTo>
                <a:cubicBezTo>
                  <a:pt x="3754" y="616"/>
                  <a:pt x="3754" y="616"/>
                  <a:pt x="3754" y="616"/>
                </a:cubicBezTo>
                <a:cubicBezTo>
                  <a:pt x="3493" y="814"/>
                  <a:pt x="3493" y="814"/>
                  <a:pt x="3493" y="814"/>
                </a:cubicBezTo>
                <a:cubicBezTo>
                  <a:pt x="3487" y="807"/>
                  <a:pt x="3478" y="804"/>
                  <a:pt x="3469" y="804"/>
                </a:cubicBezTo>
                <a:cubicBezTo>
                  <a:pt x="3463" y="804"/>
                  <a:pt x="3458" y="805"/>
                  <a:pt x="3453" y="808"/>
                </a:cubicBezTo>
                <a:cubicBezTo>
                  <a:pt x="3450" y="809"/>
                  <a:pt x="3448" y="810"/>
                  <a:pt x="3447" y="812"/>
                </a:cubicBezTo>
                <a:moveTo>
                  <a:pt x="3383" y="622"/>
                </a:moveTo>
                <a:cubicBezTo>
                  <a:pt x="3440" y="551"/>
                  <a:pt x="3440" y="551"/>
                  <a:pt x="3440" y="551"/>
                </a:cubicBezTo>
                <a:cubicBezTo>
                  <a:pt x="3813" y="528"/>
                  <a:pt x="3813" y="528"/>
                  <a:pt x="3813" y="528"/>
                </a:cubicBezTo>
                <a:cubicBezTo>
                  <a:pt x="3794" y="567"/>
                  <a:pt x="3794" y="567"/>
                  <a:pt x="3794" y="567"/>
                </a:cubicBezTo>
                <a:cubicBezTo>
                  <a:pt x="3791" y="566"/>
                  <a:pt x="3788" y="565"/>
                  <a:pt x="3784" y="565"/>
                </a:cubicBezTo>
                <a:cubicBezTo>
                  <a:pt x="3779" y="565"/>
                  <a:pt x="3773" y="566"/>
                  <a:pt x="3768" y="569"/>
                </a:cubicBezTo>
                <a:cubicBezTo>
                  <a:pt x="3758" y="575"/>
                  <a:pt x="3751" y="585"/>
                  <a:pt x="3750" y="596"/>
                </a:cubicBezTo>
                <a:cubicBezTo>
                  <a:pt x="3383" y="622"/>
                  <a:pt x="3383" y="622"/>
                  <a:pt x="3383" y="622"/>
                </a:cubicBezTo>
                <a:moveTo>
                  <a:pt x="3686" y="0"/>
                </a:moveTo>
                <a:cubicBezTo>
                  <a:pt x="3545" y="174"/>
                  <a:pt x="3545" y="174"/>
                  <a:pt x="3545" y="174"/>
                </a:cubicBezTo>
                <a:cubicBezTo>
                  <a:pt x="3249" y="593"/>
                  <a:pt x="3249" y="593"/>
                  <a:pt x="3249" y="593"/>
                </a:cubicBezTo>
                <a:cubicBezTo>
                  <a:pt x="3242" y="589"/>
                  <a:pt x="3234" y="586"/>
                  <a:pt x="3225" y="586"/>
                </a:cubicBezTo>
                <a:cubicBezTo>
                  <a:pt x="3218" y="586"/>
                  <a:pt x="3211" y="588"/>
                  <a:pt x="3205" y="591"/>
                </a:cubicBezTo>
                <a:cubicBezTo>
                  <a:pt x="3190" y="599"/>
                  <a:pt x="3181" y="615"/>
                  <a:pt x="3181" y="631"/>
                </a:cubicBezTo>
                <a:cubicBezTo>
                  <a:pt x="2706" y="628"/>
                  <a:pt x="2706" y="628"/>
                  <a:pt x="2706" y="628"/>
                </a:cubicBezTo>
                <a:cubicBezTo>
                  <a:pt x="2704" y="628"/>
                  <a:pt x="2704" y="628"/>
                  <a:pt x="2704" y="628"/>
                </a:cubicBezTo>
                <a:cubicBezTo>
                  <a:pt x="2533" y="949"/>
                  <a:pt x="2533" y="949"/>
                  <a:pt x="2533" y="949"/>
                </a:cubicBezTo>
                <a:cubicBezTo>
                  <a:pt x="2467" y="944"/>
                  <a:pt x="2467" y="944"/>
                  <a:pt x="2467" y="944"/>
                </a:cubicBezTo>
                <a:cubicBezTo>
                  <a:pt x="2467" y="945"/>
                  <a:pt x="2467" y="945"/>
                  <a:pt x="2467" y="945"/>
                </a:cubicBezTo>
                <a:cubicBezTo>
                  <a:pt x="2069" y="1397"/>
                  <a:pt x="2069" y="1397"/>
                  <a:pt x="2069" y="1397"/>
                </a:cubicBezTo>
                <a:cubicBezTo>
                  <a:pt x="1634" y="1449"/>
                  <a:pt x="1634" y="1449"/>
                  <a:pt x="1634" y="1449"/>
                </a:cubicBezTo>
                <a:cubicBezTo>
                  <a:pt x="1632" y="1451"/>
                  <a:pt x="1629" y="1452"/>
                  <a:pt x="1627" y="1454"/>
                </a:cubicBezTo>
                <a:cubicBezTo>
                  <a:pt x="1626" y="1454"/>
                  <a:pt x="1625" y="1455"/>
                  <a:pt x="1623" y="1455"/>
                </a:cubicBezTo>
                <a:cubicBezTo>
                  <a:pt x="2036" y="1406"/>
                  <a:pt x="2036" y="1406"/>
                  <a:pt x="2036" y="1406"/>
                </a:cubicBezTo>
                <a:cubicBezTo>
                  <a:pt x="1543" y="1536"/>
                  <a:pt x="1543" y="1536"/>
                  <a:pt x="1543" y="1536"/>
                </a:cubicBezTo>
                <a:cubicBezTo>
                  <a:pt x="1542" y="1537"/>
                  <a:pt x="1542" y="1537"/>
                  <a:pt x="1542" y="1537"/>
                </a:cubicBezTo>
                <a:cubicBezTo>
                  <a:pt x="1442" y="1526"/>
                  <a:pt x="1442" y="1526"/>
                  <a:pt x="1442" y="1526"/>
                </a:cubicBezTo>
                <a:cubicBezTo>
                  <a:pt x="1472" y="1473"/>
                  <a:pt x="1472" y="1473"/>
                  <a:pt x="1472" y="1473"/>
                </a:cubicBezTo>
                <a:cubicBezTo>
                  <a:pt x="1601" y="1458"/>
                  <a:pt x="1601" y="1458"/>
                  <a:pt x="1601" y="1458"/>
                </a:cubicBezTo>
                <a:cubicBezTo>
                  <a:pt x="1597" y="1457"/>
                  <a:pt x="1594" y="1456"/>
                  <a:pt x="1590" y="1454"/>
                </a:cubicBezTo>
                <a:cubicBezTo>
                  <a:pt x="1470" y="1468"/>
                  <a:pt x="1470" y="1468"/>
                  <a:pt x="1470" y="1468"/>
                </a:cubicBezTo>
                <a:cubicBezTo>
                  <a:pt x="1469" y="1469"/>
                  <a:pt x="1469" y="1469"/>
                  <a:pt x="1469" y="1469"/>
                </a:cubicBezTo>
                <a:cubicBezTo>
                  <a:pt x="1436" y="1525"/>
                  <a:pt x="1436" y="1525"/>
                  <a:pt x="1436" y="1525"/>
                </a:cubicBezTo>
                <a:cubicBezTo>
                  <a:pt x="1074" y="1484"/>
                  <a:pt x="1074" y="1484"/>
                  <a:pt x="1074" y="1484"/>
                </a:cubicBezTo>
                <a:cubicBezTo>
                  <a:pt x="1073" y="1485"/>
                  <a:pt x="1073" y="1485"/>
                  <a:pt x="1073" y="1485"/>
                </a:cubicBezTo>
                <a:cubicBezTo>
                  <a:pt x="802" y="1885"/>
                  <a:pt x="802" y="1885"/>
                  <a:pt x="802" y="1885"/>
                </a:cubicBezTo>
                <a:cubicBezTo>
                  <a:pt x="794" y="1878"/>
                  <a:pt x="784" y="1874"/>
                  <a:pt x="774" y="1874"/>
                </a:cubicBezTo>
                <a:cubicBezTo>
                  <a:pt x="767" y="1874"/>
                  <a:pt x="760" y="1876"/>
                  <a:pt x="753" y="1879"/>
                </a:cubicBezTo>
                <a:cubicBezTo>
                  <a:pt x="740" y="1886"/>
                  <a:pt x="732" y="1899"/>
                  <a:pt x="730" y="1912"/>
                </a:cubicBezTo>
                <a:cubicBezTo>
                  <a:pt x="224" y="1918"/>
                  <a:pt x="224" y="1918"/>
                  <a:pt x="224" y="1918"/>
                </a:cubicBezTo>
                <a:cubicBezTo>
                  <a:pt x="0" y="1936"/>
                  <a:pt x="0" y="1936"/>
                  <a:pt x="0" y="1936"/>
                </a:cubicBezTo>
                <a:cubicBezTo>
                  <a:pt x="3" y="1941"/>
                  <a:pt x="3" y="1941"/>
                  <a:pt x="3" y="1941"/>
                </a:cubicBezTo>
                <a:cubicBezTo>
                  <a:pt x="224" y="1923"/>
                  <a:pt x="224" y="1923"/>
                  <a:pt x="224" y="1923"/>
                </a:cubicBezTo>
                <a:cubicBezTo>
                  <a:pt x="729" y="1917"/>
                  <a:pt x="729" y="1917"/>
                  <a:pt x="729" y="1917"/>
                </a:cubicBezTo>
                <a:cubicBezTo>
                  <a:pt x="729" y="1925"/>
                  <a:pt x="731" y="1932"/>
                  <a:pt x="734" y="1939"/>
                </a:cubicBezTo>
                <a:cubicBezTo>
                  <a:pt x="738" y="1947"/>
                  <a:pt x="744" y="1953"/>
                  <a:pt x="751" y="1957"/>
                </a:cubicBezTo>
                <a:cubicBezTo>
                  <a:pt x="689" y="2034"/>
                  <a:pt x="689" y="2034"/>
                  <a:pt x="689" y="2034"/>
                </a:cubicBezTo>
                <a:cubicBezTo>
                  <a:pt x="592" y="2041"/>
                  <a:pt x="592" y="2041"/>
                  <a:pt x="592" y="2041"/>
                </a:cubicBezTo>
                <a:cubicBezTo>
                  <a:pt x="357" y="2340"/>
                  <a:pt x="357" y="2340"/>
                  <a:pt x="357" y="2340"/>
                </a:cubicBezTo>
                <a:cubicBezTo>
                  <a:pt x="199" y="2316"/>
                  <a:pt x="199" y="2316"/>
                  <a:pt x="199" y="2316"/>
                </a:cubicBezTo>
                <a:cubicBezTo>
                  <a:pt x="202" y="2321"/>
                  <a:pt x="202" y="2321"/>
                  <a:pt x="202" y="2321"/>
                </a:cubicBezTo>
                <a:cubicBezTo>
                  <a:pt x="354" y="2344"/>
                  <a:pt x="354" y="2344"/>
                  <a:pt x="354" y="2344"/>
                </a:cubicBezTo>
                <a:cubicBezTo>
                  <a:pt x="270" y="2450"/>
                  <a:pt x="270" y="2450"/>
                  <a:pt x="270" y="2450"/>
                </a:cubicBezTo>
                <a:cubicBezTo>
                  <a:pt x="273" y="2456"/>
                  <a:pt x="273" y="2456"/>
                  <a:pt x="273" y="2456"/>
                </a:cubicBezTo>
                <a:cubicBezTo>
                  <a:pt x="360" y="2345"/>
                  <a:pt x="360" y="2345"/>
                  <a:pt x="360" y="2345"/>
                </a:cubicBezTo>
                <a:cubicBezTo>
                  <a:pt x="404" y="2352"/>
                  <a:pt x="404" y="2352"/>
                  <a:pt x="404" y="2352"/>
                </a:cubicBezTo>
                <a:cubicBezTo>
                  <a:pt x="403" y="2359"/>
                  <a:pt x="404" y="2367"/>
                  <a:pt x="408" y="2373"/>
                </a:cubicBezTo>
                <a:cubicBezTo>
                  <a:pt x="411" y="2380"/>
                  <a:pt x="417" y="2386"/>
                  <a:pt x="424" y="2389"/>
                </a:cubicBezTo>
                <a:cubicBezTo>
                  <a:pt x="356" y="2613"/>
                  <a:pt x="356" y="2613"/>
                  <a:pt x="356" y="2613"/>
                </a:cubicBezTo>
                <a:cubicBezTo>
                  <a:pt x="359" y="2619"/>
                  <a:pt x="359" y="2619"/>
                  <a:pt x="359" y="2619"/>
                </a:cubicBezTo>
                <a:cubicBezTo>
                  <a:pt x="428" y="2390"/>
                  <a:pt x="428" y="2390"/>
                  <a:pt x="428" y="2390"/>
                </a:cubicBezTo>
                <a:cubicBezTo>
                  <a:pt x="432" y="2391"/>
                  <a:pt x="435" y="2392"/>
                  <a:pt x="438" y="2392"/>
                </a:cubicBezTo>
                <a:cubicBezTo>
                  <a:pt x="444" y="2392"/>
                  <a:pt x="449" y="2391"/>
                  <a:pt x="455" y="2388"/>
                </a:cubicBezTo>
                <a:cubicBezTo>
                  <a:pt x="470" y="2380"/>
                  <a:pt x="476" y="2362"/>
                  <a:pt x="471" y="2347"/>
                </a:cubicBezTo>
                <a:cubicBezTo>
                  <a:pt x="778" y="2246"/>
                  <a:pt x="778" y="2246"/>
                  <a:pt x="778" y="2246"/>
                </a:cubicBezTo>
                <a:cubicBezTo>
                  <a:pt x="778" y="2247"/>
                  <a:pt x="779" y="2249"/>
                  <a:pt x="780" y="2251"/>
                </a:cubicBezTo>
                <a:cubicBezTo>
                  <a:pt x="781" y="2252"/>
                  <a:pt x="782" y="2254"/>
                  <a:pt x="783" y="2255"/>
                </a:cubicBezTo>
                <a:cubicBezTo>
                  <a:pt x="624" y="2362"/>
                  <a:pt x="624" y="2362"/>
                  <a:pt x="624" y="2362"/>
                </a:cubicBezTo>
                <a:cubicBezTo>
                  <a:pt x="624" y="2364"/>
                  <a:pt x="624" y="2366"/>
                  <a:pt x="624" y="2368"/>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3" y="2373"/>
                  <a:pt x="623" y="2374"/>
                  <a:pt x="622" y="2376"/>
                </a:cubicBezTo>
                <a:cubicBezTo>
                  <a:pt x="771" y="2354"/>
                  <a:pt x="771" y="2354"/>
                  <a:pt x="771" y="2354"/>
                </a:cubicBezTo>
                <a:cubicBezTo>
                  <a:pt x="690" y="2650"/>
                  <a:pt x="690" y="2650"/>
                  <a:pt x="690" y="2650"/>
                </a:cubicBezTo>
                <a:cubicBezTo>
                  <a:pt x="688" y="2649"/>
                  <a:pt x="686" y="2649"/>
                  <a:pt x="683" y="2649"/>
                </a:cubicBezTo>
                <a:cubicBezTo>
                  <a:pt x="678" y="2649"/>
                  <a:pt x="672" y="2650"/>
                  <a:pt x="667" y="2653"/>
                </a:cubicBezTo>
                <a:cubicBezTo>
                  <a:pt x="654" y="2660"/>
                  <a:pt x="647" y="2675"/>
                  <a:pt x="649" y="2690"/>
                </a:cubicBezTo>
                <a:cubicBezTo>
                  <a:pt x="434" y="2762"/>
                  <a:pt x="434" y="2762"/>
                  <a:pt x="434" y="2762"/>
                </a:cubicBezTo>
                <a:cubicBezTo>
                  <a:pt x="436" y="2766"/>
                  <a:pt x="436" y="2766"/>
                  <a:pt x="436" y="2766"/>
                </a:cubicBezTo>
                <a:cubicBezTo>
                  <a:pt x="651" y="2694"/>
                  <a:pt x="651" y="2694"/>
                  <a:pt x="651" y="2694"/>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2" y="2816"/>
                  <a:pt x="462" y="2816"/>
                  <a:pt x="462" y="2816"/>
                </a:cubicBezTo>
                <a:cubicBezTo>
                  <a:pt x="641" y="2826"/>
                  <a:pt x="641" y="2826"/>
                  <a:pt x="641" y="2826"/>
                </a:cubicBezTo>
                <a:cubicBezTo>
                  <a:pt x="621" y="2895"/>
                  <a:pt x="621" y="2895"/>
                  <a:pt x="621" y="2895"/>
                </a:cubicBezTo>
                <a:cubicBezTo>
                  <a:pt x="512" y="2910"/>
                  <a:pt x="512" y="2910"/>
                  <a:pt x="512" y="2910"/>
                </a:cubicBezTo>
                <a:cubicBezTo>
                  <a:pt x="514" y="2915"/>
                  <a:pt x="514" y="2915"/>
                  <a:pt x="514" y="2915"/>
                </a:cubicBezTo>
                <a:cubicBezTo>
                  <a:pt x="620" y="2899"/>
                  <a:pt x="620" y="2899"/>
                  <a:pt x="620" y="2899"/>
                </a:cubicBezTo>
                <a:cubicBezTo>
                  <a:pt x="579" y="3037"/>
                  <a:pt x="579" y="3037"/>
                  <a:pt x="579" y="3037"/>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5"/>
                  <a:pt x="3259" y="1895"/>
                  <a:pt x="3259" y="1895"/>
                </a:cubicBezTo>
                <a:cubicBezTo>
                  <a:pt x="3261" y="1895"/>
                  <a:pt x="3261" y="1895"/>
                  <a:pt x="3261" y="1895"/>
                </a:cubicBezTo>
                <a:cubicBezTo>
                  <a:pt x="3261" y="1894"/>
                  <a:pt x="3261" y="1894"/>
                  <a:pt x="3261" y="1894"/>
                </a:cubicBezTo>
                <a:cubicBezTo>
                  <a:pt x="3818" y="1430"/>
                  <a:pt x="3818" y="1430"/>
                  <a:pt x="3818" y="1430"/>
                </a:cubicBezTo>
                <a:cubicBezTo>
                  <a:pt x="4482" y="1515"/>
                  <a:pt x="4482" y="1515"/>
                  <a:pt x="4482" y="1515"/>
                </a:cubicBezTo>
                <a:cubicBezTo>
                  <a:pt x="4479" y="1510"/>
                  <a:pt x="4479" y="1510"/>
                  <a:pt x="4479" y="1510"/>
                </a:cubicBezTo>
                <a:cubicBezTo>
                  <a:pt x="3823" y="1426"/>
                  <a:pt x="3823" y="1426"/>
                  <a:pt x="3823" y="1426"/>
                </a:cubicBezTo>
                <a:cubicBezTo>
                  <a:pt x="3842" y="1334"/>
                  <a:pt x="3842" y="1334"/>
                  <a:pt x="3842" y="1334"/>
                </a:cubicBezTo>
                <a:cubicBezTo>
                  <a:pt x="3882" y="1317"/>
                  <a:pt x="3882" y="1317"/>
                  <a:pt x="3882" y="1317"/>
                </a:cubicBezTo>
                <a:cubicBezTo>
                  <a:pt x="4123" y="1061"/>
                  <a:pt x="4123" y="1061"/>
                  <a:pt x="4123" y="1061"/>
                </a:cubicBezTo>
                <a:cubicBezTo>
                  <a:pt x="4269" y="1109"/>
                  <a:pt x="4269" y="1109"/>
                  <a:pt x="4269" y="1109"/>
                </a:cubicBezTo>
                <a:cubicBezTo>
                  <a:pt x="4265" y="1101"/>
                  <a:pt x="4265" y="1101"/>
                  <a:pt x="4265" y="1101"/>
                </a:cubicBezTo>
                <a:cubicBezTo>
                  <a:pt x="4127" y="1056"/>
                  <a:pt x="4127" y="1056"/>
                  <a:pt x="4127" y="1056"/>
                </a:cubicBezTo>
                <a:cubicBezTo>
                  <a:pt x="4200" y="978"/>
                  <a:pt x="4200" y="978"/>
                  <a:pt x="4200" y="978"/>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5" y="997"/>
                  <a:pt x="3945" y="997"/>
                  <a:pt x="3945" y="997"/>
                </a:cubicBezTo>
                <a:cubicBezTo>
                  <a:pt x="3947" y="990"/>
                  <a:pt x="3946" y="982"/>
                  <a:pt x="3942" y="975"/>
                </a:cubicBezTo>
                <a:cubicBezTo>
                  <a:pt x="3941" y="973"/>
                  <a:pt x="3939" y="970"/>
                  <a:pt x="3938" y="969"/>
                </a:cubicBezTo>
                <a:cubicBezTo>
                  <a:pt x="4122" y="830"/>
                  <a:pt x="4122" y="830"/>
                  <a:pt x="4122" y="830"/>
                </a:cubicBezTo>
                <a:cubicBezTo>
                  <a:pt x="4120" y="825"/>
                  <a:pt x="4120" y="825"/>
                  <a:pt x="4120" y="825"/>
                </a:cubicBezTo>
                <a:cubicBezTo>
                  <a:pt x="3934" y="965"/>
                  <a:pt x="3934" y="965"/>
                  <a:pt x="3934" y="965"/>
                </a:cubicBezTo>
                <a:cubicBezTo>
                  <a:pt x="3928" y="959"/>
                  <a:pt x="3920" y="956"/>
                  <a:pt x="3911" y="956"/>
                </a:cubicBezTo>
                <a:cubicBezTo>
                  <a:pt x="3906" y="956"/>
                  <a:pt x="3900" y="958"/>
                  <a:pt x="3895" y="960"/>
                </a:cubicBezTo>
                <a:cubicBezTo>
                  <a:pt x="3889" y="963"/>
                  <a:pt x="3885" y="968"/>
                  <a:pt x="3882" y="973"/>
                </a:cubicBezTo>
                <a:cubicBezTo>
                  <a:pt x="3593" y="872"/>
                  <a:pt x="3593" y="872"/>
                  <a:pt x="3593" y="872"/>
                </a:cubicBezTo>
                <a:cubicBezTo>
                  <a:pt x="3703" y="754"/>
                  <a:pt x="3703" y="754"/>
                  <a:pt x="3703" y="754"/>
                </a:cubicBezTo>
                <a:cubicBezTo>
                  <a:pt x="4053" y="698"/>
                  <a:pt x="4053" y="698"/>
                  <a:pt x="4053" y="698"/>
                </a:cubicBezTo>
                <a:cubicBezTo>
                  <a:pt x="4051" y="694"/>
                  <a:pt x="4051" y="694"/>
                  <a:pt x="4051" y="694"/>
                </a:cubicBezTo>
                <a:cubicBezTo>
                  <a:pt x="3701" y="749"/>
                  <a:pt x="3701" y="749"/>
                  <a:pt x="3701" y="749"/>
                </a:cubicBezTo>
                <a:cubicBezTo>
                  <a:pt x="3701" y="748"/>
                  <a:pt x="3701" y="748"/>
                  <a:pt x="3701" y="748"/>
                </a:cubicBezTo>
                <a:cubicBezTo>
                  <a:pt x="3501" y="827"/>
                  <a:pt x="3501" y="827"/>
                  <a:pt x="3501" y="827"/>
                </a:cubicBezTo>
                <a:cubicBezTo>
                  <a:pt x="3501" y="825"/>
                  <a:pt x="3500" y="824"/>
                  <a:pt x="3499" y="822"/>
                </a:cubicBezTo>
                <a:cubicBezTo>
                  <a:pt x="3498" y="821"/>
                  <a:pt x="3498" y="819"/>
                  <a:pt x="3497" y="818"/>
                </a:cubicBezTo>
                <a:cubicBezTo>
                  <a:pt x="3757" y="621"/>
                  <a:pt x="3757" y="621"/>
                  <a:pt x="3757" y="621"/>
                </a:cubicBezTo>
                <a:cubicBezTo>
                  <a:pt x="3763" y="629"/>
                  <a:pt x="3774" y="634"/>
                  <a:pt x="3784" y="634"/>
                </a:cubicBezTo>
                <a:cubicBezTo>
                  <a:pt x="3790" y="634"/>
                  <a:pt x="3795" y="633"/>
                  <a:pt x="3800" y="630"/>
                </a:cubicBezTo>
                <a:cubicBezTo>
                  <a:pt x="3809" y="626"/>
                  <a:pt x="3815" y="619"/>
                  <a:pt x="3817" y="610"/>
                </a:cubicBezTo>
                <a:cubicBezTo>
                  <a:pt x="4045" y="683"/>
                  <a:pt x="4045" y="683"/>
                  <a:pt x="4045" y="683"/>
                </a:cubicBezTo>
                <a:cubicBezTo>
                  <a:pt x="4042" y="677"/>
                  <a:pt x="4042" y="677"/>
                  <a:pt x="4042" y="677"/>
                </a:cubicBezTo>
                <a:cubicBezTo>
                  <a:pt x="3818" y="605"/>
                  <a:pt x="3818" y="605"/>
                  <a:pt x="3818" y="605"/>
                </a:cubicBezTo>
                <a:cubicBezTo>
                  <a:pt x="3820" y="598"/>
                  <a:pt x="3818" y="591"/>
                  <a:pt x="3815" y="584"/>
                </a:cubicBezTo>
                <a:cubicBezTo>
                  <a:pt x="3811" y="577"/>
                  <a:pt x="3806" y="572"/>
                  <a:pt x="3799" y="569"/>
                </a:cubicBezTo>
                <a:cubicBezTo>
                  <a:pt x="3819" y="528"/>
                  <a:pt x="3819" y="528"/>
                  <a:pt x="3819" y="528"/>
                </a:cubicBezTo>
                <a:cubicBezTo>
                  <a:pt x="3959" y="519"/>
                  <a:pt x="3959" y="519"/>
                  <a:pt x="3959" y="519"/>
                </a:cubicBezTo>
                <a:cubicBezTo>
                  <a:pt x="3956" y="514"/>
                  <a:pt x="3956" y="514"/>
                  <a:pt x="3956" y="514"/>
                </a:cubicBezTo>
                <a:cubicBezTo>
                  <a:pt x="3821" y="522"/>
                  <a:pt x="3821" y="522"/>
                  <a:pt x="3821" y="522"/>
                </a:cubicBezTo>
                <a:cubicBezTo>
                  <a:pt x="3889" y="385"/>
                  <a:pt x="3889" y="385"/>
                  <a:pt x="3889" y="385"/>
                </a:cubicBezTo>
                <a:cubicBezTo>
                  <a:pt x="3885" y="379"/>
                  <a:pt x="3885" y="379"/>
                  <a:pt x="3885"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8" y="617"/>
                  <a:pt x="3265" y="610"/>
                </a:cubicBezTo>
                <a:cubicBezTo>
                  <a:pt x="3262" y="604"/>
                  <a:pt x="3258" y="599"/>
                  <a:pt x="3253" y="595"/>
                </a:cubicBezTo>
                <a:cubicBezTo>
                  <a:pt x="3487" y="264"/>
                  <a:pt x="3487" y="264"/>
                  <a:pt x="3487" y="264"/>
                </a:cubicBezTo>
                <a:cubicBezTo>
                  <a:pt x="3489" y="255"/>
                  <a:pt x="3495" y="246"/>
                  <a:pt x="3503" y="241"/>
                </a:cubicBezTo>
                <a:cubicBezTo>
                  <a:pt x="3548" y="177"/>
                  <a:pt x="3548" y="177"/>
                  <a:pt x="3548" y="177"/>
                </a:cubicBezTo>
                <a:cubicBezTo>
                  <a:pt x="3689" y="5"/>
                  <a:pt x="3689" y="5"/>
                  <a:pt x="3689" y="5"/>
                </a:cubicBezTo>
                <a:cubicBezTo>
                  <a:pt x="3686" y="0"/>
                  <a:pt x="3686" y="0"/>
                  <a:pt x="3686" y="0"/>
                </a:cubicBezTo>
              </a:path>
            </a:pathLst>
          </a:custGeom>
          <a:gradFill flip="none" rotWithShape="1">
            <a:gsLst>
              <a:gs pos="0">
                <a:schemeClr val="tx2">
                  <a:alpha val="42000"/>
                </a:schemeClr>
              </a:gs>
              <a:gs pos="65000">
                <a:schemeClr val="tx2">
                  <a:alpha val="38000"/>
                </a:schemeClr>
              </a:gs>
              <a:gs pos="100000">
                <a:schemeClr val="tx2">
                  <a:alpha val="79000"/>
                </a:schemeClr>
              </a:gs>
              <a:gs pos="30000">
                <a:schemeClr val="tx2">
                  <a:alpha val="21000"/>
                </a:schemeClr>
              </a:gs>
            </a:gsLst>
            <a:path path="shap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20" name="直接连接符 19"/>
          <p:cNvCxnSpPr/>
          <p:nvPr/>
        </p:nvCxnSpPr>
        <p:spPr>
          <a:xfrm flipH="1">
            <a:off x="7022522" y="6484144"/>
            <a:ext cx="445896" cy="373856"/>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427C2539-A0C1-44AE-BA21-BCCC91E9E66A}"/>
              </a:ext>
            </a:extLst>
          </p:cNvPr>
          <p:cNvGrpSpPr/>
          <p:nvPr/>
        </p:nvGrpSpPr>
        <p:grpSpPr>
          <a:xfrm>
            <a:off x="7417057" y="1473302"/>
            <a:ext cx="3681623" cy="4357094"/>
            <a:chOff x="6802962" y="1888400"/>
            <a:chExt cx="3681623" cy="4357094"/>
          </a:xfrm>
          <a:blipFill>
            <a:blip r:embed="rId3"/>
            <a:stretch>
              <a:fillRect/>
            </a:stretch>
          </a:blipFill>
          <a:effectLst>
            <a:outerShdw blurRad="76200" dist="63500" dir="10800000" algn="r" rotWithShape="0">
              <a:prstClr val="black">
                <a:alpha val="40000"/>
              </a:prstClr>
            </a:outerShdw>
          </a:effectLst>
        </p:grpSpPr>
        <p:sp>
          <p:nvSpPr>
            <p:cNvPr id="25" name="矩形 24">
              <a:extLst>
                <a:ext uri="{FF2B5EF4-FFF2-40B4-BE49-F238E27FC236}">
                  <a16:creationId xmlns:a16="http://schemas.microsoft.com/office/drawing/2014/main" id="{82D89F5E-E231-4E50-8F5E-B9E2F8BE5FFB}"/>
                </a:ext>
              </a:extLst>
            </p:cNvPr>
            <p:cNvSpPr/>
            <p:nvPr/>
          </p:nvSpPr>
          <p:spPr>
            <a:xfrm>
              <a:off x="7655283" y="4085494"/>
              <a:ext cx="2610640" cy="2160000"/>
            </a:xfrm>
            <a:prstGeom prst="rect">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sp>
          <p:nvSpPr>
            <p:cNvPr id="26" name="矩形 25">
              <a:extLst>
                <a:ext uri="{FF2B5EF4-FFF2-40B4-BE49-F238E27FC236}">
                  <a16:creationId xmlns:a16="http://schemas.microsoft.com/office/drawing/2014/main" id="{0A7CD8C7-CAE7-4B30-97E9-3D0C6C41037D}"/>
                </a:ext>
              </a:extLst>
            </p:cNvPr>
            <p:cNvSpPr/>
            <p:nvPr/>
          </p:nvSpPr>
          <p:spPr>
            <a:xfrm>
              <a:off x="6802962" y="1888400"/>
              <a:ext cx="2157641" cy="1736494"/>
            </a:xfrm>
            <a:prstGeom prst="rect">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sp>
          <p:nvSpPr>
            <p:cNvPr id="27" name="矩形 26">
              <a:extLst>
                <a:ext uri="{FF2B5EF4-FFF2-40B4-BE49-F238E27FC236}">
                  <a16:creationId xmlns:a16="http://schemas.microsoft.com/office/drawing/2014/main" id="{7745E2F3-19B0-41A1-AFE1-B6473F71B3D9}"/>
                </a:ext>
              </a:extLst>
            </p:cNvPr>
            <p:cNvSpPr/>
            <p:nvPr/>
          </p:nvSpPr>
          <p:spPr>
            <a:xfrm>
              <a:off x="8758707" y="3060717"/>
              <a:ext cx="1725878" cy="1388488"/>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10820420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grpId="0" nodeType="withEffect" p14:presetBounceEnd="38000">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1500" fill="hold"/>
                                            <p:tgtEl>
                                              <p:spTgt spid="14"/>
                                            </p:tgtEl>
                                            <p:attrNameLst>
                                              <p:attrName>ppt_x</p:attrName>
                                            </p:attrNameLst>
                                          </p:cBhvr>
                                          <p:tavLst>
                                            <p:tav tm="0">
                                              <p:val>
                                                <p:strVal val="#ppt_x"/>
                                              </p:val>
                                            </p:tav>
                                            <p:tav tm="100000">
                                              <p:val>
                                                <p:strVal val="#ppt_x"/>
                                              </p:val>
                                            </p:tav>
                                          </p:tavLst>
                                        </p:anim>
                                        <p:anim calcmode="lin" valueType="num" p14:bounceEnd="38000">
                                          <p:cBhvr additive="base">
                                            <p:cTn id="8" dur="1500" fill="hold"/>
                                            <p:tgtEl>
                                              <p:spTgt spid="14"/>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30000" fill="hold" grpId="1" nodeType="withEffect">
                                      <p:stCondLst>
                                        <p:cond delay="250"/>
                                      </p:stCondLst>
                                      <p:childTnLst>
                                        <p:animMotion origin="layout" path="M -2.08333E-6 -4.81481E-6 L 0.03373 0.04399 " pathEditMode="relative" rAng="0" ptsTypes="AA">
                                          <p:cBhvr>
                                            <p:cTn id="19" dur="750" spd="-100000" fill="hold"/>
                                            <p:tgtEl>
                                              <p:spTgt spid="13"/>
                                            </p:tgtEl>
                                            <p:attrNameLst>
                                              <p:attrName>ppt_x</p:attrName>
                                              <p:attrName>ppt_y</p:attrName>
                                            </p:attrNameLst>
                                          </p:cBhvr>
                                          <p:rCtr x="1680" y="2199"/>
                                        </p:animMotion>
                                      </p:childTnLst>
                                    </p:cTn>
                                  </p:par>
                                  <p:par>
                                    <p:cTn id="20" presetID="10" presetClass="entr" presetSubtype="0" fill="hold" grpId="0"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250"/>
                                            <p:tgtEl>
                                              <p:spTgt spid="19"/>
                                            </p:tgtEl>
                                          </p:cBhvr>
                                        </p:animEffect>
                                      </p:childTnLst>
                                    </p:cTn>
                                  </p:par>
                                  <p:par>
                                    <p:cTn id="23" presetID="42" presetClass="path" presetSubtype="0" decel="30000" fill="hold" grpId="1" nodeType="withEffect">
                                      <p:stCondLst>
                                        <p:cond delay="750"/>
                                      </p:stCondLst>
                                      <p:childTnLst>
                                        <p:animMotion origin="layout" path="M 2.08333E-7 -2.59259E-6 L 0.08177 0.0919 " pathEditMode="relative" rAng="0" ptsTypes="AA">
                                          <p:cBhvr>
                                            <p:cTn id="24" dur="750" spd="-100000" fill="hold"/>
                                            <p:tgtEl>
                                              <p:spTgt spid="19"/>
                                            </p:tgtEl>
                                            <p:attrNameLst>
                                              <p:attrName>ppt_x</p:attrName>
                                              <p:attrName>ppt_y</p:attrName>
                                            </p:attrNameLst>
                                          </p:cBhvr>
                                          <p:rCtr x="4089" y="4583"/>
                                        </p:animMotion>
                                      </p:childTnLst>
                                    </p:cTn>
                                  </p:par>
                                  <p:par>
                                    <p:cTn id="25" presetID="10" presetClass="entr" presetSubtype="0" fill="hold" nodeType="withEffect">
                                      <p:stCondLst>
                                        <p:cond delay="12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2000"/>
                                </p:stCondLst>
                                <p:childTnLst>
                                  <p:par>
                                    <p:cTn id="29" presetID="13" presetClass="entr" presetSubtype="16"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plus(in)">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P spid="13" grpId="1"/>
          <p:bldP spid="19" grpId="0" animBg="1"/>
          <p:bldP spid="19"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30000" fill="hold" grpId="1" nodeType="withEffect">
                                      <p:stCondLst>
                                        <p:cond delay="250"/>
                                      </p:stCondLst>
                                      <p:childTnLst>
                                        <p:animMotion origin="layout" path="M -2.08333E-6 -4.81481E-6 L 0.03373 0.04399 " pathEditMode="relative" rAng="0" ptsTypes="AA">
                                          <p:cBhvr>
                                            <p:cTn id="19" dur="750" spd="-100000" fill="hold"/>
                                            <p:tgtEl>
                                              <p:spTgt spid="13"/>
                                            </p:tgtEl>
                                            <p:attrNameLst>
                                              <p:attrName>ppt_x</p:attrName>
                                              <p:attrName>ppt_y</p:attrName>
                                            </p:attrNameLst>
                                          </p:cBhvr>
                                          <p:rCtr x="1680" y="2199"/>
                                        </p:animMotion>
                                      </p:childTnLst>
                                    </p:cTn>
                                  </p:par>
                                  <p:par>
                                    <p:cTn id="20" presetID="10" presetClass="entr" presetSubtype="0" fill="hold" grpId="0"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250"/>
                                            <p:tgtEl>
                                              <p:spTgt spid="19"/>
                                            </p:tgtEl>
                                          </p:cBhvr>
                                        </p:animEffect>
                                      </p:childTnLst>
                                    </p:cTn>
                                  </p:par>
                                  <p:par>
                                    <p:cTn id="23" presetID="42" presetClass="path" presetSubtype="0" decel="30000" fill="hold" grpId="1" nodeType="withEffect">
                                      <p:stCondLst>
                                        <p:cond delay="750"/>
                                      </p:stCondLst>
                                      <p:childTnLst>
                                        <p:animMotion origin="layout" path="M 2.08333E-7 -2.59259E-6 L 0.08177 0.0919 " pathEditMode="relative" rAng="0" ptsTypes="AA">
                                          <p:cBhvr>
                                            <p:cTn id="24" dur="750" spd="-100000" fill="hold"/>
                                            <p:tgtEl>
                                              <p:spTgt spid="19"/>
                                            </p:tgtEl>
                                            <p:attrNameLst>
                                              <p:attrName>ppt_x</p:attrName>
                                              <p:attrName>ppt_y</p:attrName>
                                            </p:attrNameLst>
                                          </p:cBhvr>
                                          <p:rCtr x="4089" y="4583"/>
                                        </p:animMotion>
                                      </p:childTnLst>
                                    </p:cTn>
                                  </p:par>
                                  <p:par>
                                    <p:cTn id="25" presetID="10" presetClass="entr" presetSubtype="0" fill="hold" nodeType="withEffect">
                                      <p:stCondLst>
                                        <p:cond delay="12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2000"/>
                                </p:stCondLst>
                                <p:childTnLst>
                                  <p:par>
                                    <p:cTn id="29" presetID="13" presetClass="entr" presetSubtype="16"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plus(in)">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P spid="13" grpId="1"/>
          <p:bldP spid="19" grpId="0" animBg="1"/>
          <p:bldP spid="19" grpId="1"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itchFamily="34" charset="0"/>
              </a:defRPr>
            </a:lvl1pPr>
          </a:lstStyle>
          <a:p>
            <a:r>
              <a:rPr lang="en-US" altLang="zh-CN" sz="9600" dirty="0"/>
              <a:t>Thank You</a:t>
            </a:r>
            <a:endParaRPr lang="zh-CN" altLang="en-US" sz="9600" dirty="0"/>
          </a:p>
        </p:txBody>
      </p:sp>
    </p:spTree>
    <p:extLst>
      <p:ext uri="{BB962C8B-B14F-4D97-AF65-F5344CB8AC3E}">
        <p14:creationId xmlns:p14="http://schemas.microsoft.com/office/powerpoint/2010/main" val="342305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5"/>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6"/>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7"/>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8"/>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9"/>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10"/>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1"/>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2"/>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3"/>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3"/>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4"/>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4"/>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5"/>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6"/>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7"/>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8"/>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9"/>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20"/>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1"/>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375"/>
                                        <p:tgtEl>
                                          <p:spTgt spid="31"/>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31"/>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75"/>
                                        <p:tgtEl>
                                          <p:spTgt spid="38"/>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38"/>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375"/>
                                        <p:tgtEl>
                                          <p:spTgt spid="32"/>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32"/>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32"/>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32"/>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375"/>
                                        <p:tgtEl>
                                          <p:spTgt spid="25"/>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5"/>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375"/>
                                        <p:tgtEl>
                                          <p:spTgt spid="99"/>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99"/>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99"/>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99"/>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375"/>
                                        <p:tgtEl>
                                          <p:spTgt spid="5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5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55"/>
                                        </p:tgtEl>
                                      </p:cBhvr>
                                      <p:by x="300000" y="300000"/>
                                    </p:animScale>
                                  </p:childTnLst>
                                </p:cTn>
                              </p:par>
                              <p:par>
                                <p:cTn id="92" presetID="6" presetClass="emph" presetSubtype="0" fill="hold" grpId="3" nodeType="withEffect">
                                  <p:stCondLst>
                                    <p:cond delay="3265"/>
                                  </p:stCondLst>
                                  <p:childTnLst>
                                    <p:animScale>
                                      <p:cBhvr>
                                        <p:cTn id="93" dur="1313" fill="hold"/>
                                        <p:tgtEl>
                                          <p:spTgt spid="5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375"/>
                                        <p:tgtEl>
                                          <p:spTgt spid="126"/>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126"/>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375"/>
                                        <p:tgtEl>
                                          <p:spTgt spid="117"/>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117"/>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375"/>
                                        <p:tgtEl>
                                          <p:spTgt spid="123"/>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123"/>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123"/>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123"/>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375"/>
                                        <p:tgtEl>
                                          <p:spTgt spid="5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5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5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5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375"/>
                                        <p:tgtEl>
                                          <p:spTgt spid="5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5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5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5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375"/>
                                        <p:tgtEl>
                                          <p:spTgt spid="66"/>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66"/>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375"/>
                                        <p:tgtEl>
                                          <p:spTgt spid="9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9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78"/>
                                        </p:tgtEl>
                                        <p:attrNameLst>
                                          <p:attrName>style.visibility</p:attrName>
                                        </p:attrNameLst>
                                      </p:cBhvr>
                                      <p:to>
                                        <p:strVal val="visible"/>
                                      </p:to>
                                    </p:set>
                                    <p:animEffect transition="in" filter="fade">
                                      <p:cBhvr>
                                        <p:cTn id="143" dur="375"/>
                                        <p:tgtEl>
                                          <p:spTgt spid="78"/>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78"/>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78"/>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78"/>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89"/>
                                        </p:tgtEl>
                                        <p:attrNameLst>
                                          <p:attrName>style.visibility</p:attrName>
                                        </p:attrNameLst>
                                      </p:cBhvr>
                                      <p:to>
                                        <p:strVal val="visible"/>
                                      </p:to>
                                    </p:set>
                                    <p:animEffect transition="in" filter="fade">
                                      <p:cBhvr>
                                        <p:cTn id="152" dur="375"/>
                                        <p:tgtEl>
                                          <p:spTgt spid="89"/>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89"/>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375"/>
                                        <p:tgtEl>
                                          <p:spTgt spid="5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5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5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5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375"/>
                                        <p:tgtEl>
                                          <p:spTgt spid="9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9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375"/>
                                        <p:tgtEl>
                                          <p:spTgt spid="97"/>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97"/>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375"/>
                                        <p:tgtEl>
                                          <p:spTgt spid="81"/>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81"/>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375"/>
                                        <p:tgtEl>
                                          <p:spTgt spid="72"/>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72"/>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72"/>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72"/>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375"/>
                                        <p:tgtEl>
                                          <p:spTgt spid="122"/>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122"/>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122"/>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122"/>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375"/>
                                        <p:tgtEl>
                                          <p:spTgt spid="124"/>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124"/>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124"/>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124"/>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129"/>
                                        </p:tgtEl>
                                        <p:attrNameLst>
                                          <p:attrName>style.visibility</p:attrName>
                                        </p:attrNameLst>
                                      </p:cBhvr>
                                      <p:to>
                                        <p:strVal val="visible"/>
                                      </p:to>
                                    </p:set>
                                    <p:animEffect transition="in" filter="fade">
                                      <p:cBhvr>
                                        <p:cTn id="208" dur="2000"/>
                                        <p:tgtEl>
                                          <p:spTgt spid="129"/>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500"/>
                                        <p:tgtEl>
                                          <p:spTgt spid="129"/>
                                        </p:tgtEl>
                                      </p:cBhvr>
                                    </p:animEffect>
                                    <p:anim calcmode="lin" valueType="num">
                                      <p:cBhvr>
                                        <p:cTn id="212" dur="1500" fill="hold"/>
                                        <p:tgtEl>
                                          <p:spTgt spid="129"/>
                                        </p:tgtEl>
                                        <p:attrNameLst>
                                          <p:attrName>ppt_x</p:attrName>
                                        </p:attrNameLst>
                                      </p:cBhvr>
                                      <p:tavLst>
                                        <p:tav tm="0">
                                          <p:val>
                                            <p:strVal val="#ppt_x"/>
                                          </p:val>
                                        </p:tav>
                                        <p:tav tm="100000">
                                          <p:val>
                                            <p:strVal val="#ppt_x"/>
                                          </p:val>
                                        </p:tav>
                                      </p:tavLst>
                                    </p:anim>
                                    <p:anim calcmode="lin" valueType="num">
                                      <p:cBhvr>
                                        <p:cTn id="213" dur="1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24" idx="6"/>
          </p:cNvCxnSpPr>
          <p:nvPr/>
        </p:nvCxnSpPr>
        <p:spPr>
          <a:xfrm rot="16741234" flipV="1">
            <a:off x="11854092"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a:extLst>
              <a:ext uri="{FF2B5EF4-FFF2-40B4-BE49-F238E27FC236}">
                <a16:creationId xmlns:a16="http://schemas.microsoft.com/office/drawing/2014/main" id="{573D7EC3-3CEC-4711-8969-C9354DF603B0}"/>
              </a:ext>
            </a:extLst>
          </p:cNvPr>
          <p:cNvSpPr/>
          <p:nvPr/>
        </p:nvSpPr>
        <p:spPr>
          <a:xfrm>
            <a:off x="1461588" y="47704"/>
            <a:ext cx="3877985" cy="576248"/>
          </a:xfrm>
          <a:prstGeom prst="rect">
            <a:avLst/>
          </a:prstGeom>
        </p:spPr>
        <p:txBody>
          <a:bodyPr wrap="none">
            <a:spAutoFit/>
          </a:bodyPr>
          <a:lstStyle/>
          <a:p>
            <a:pPr indent="304800" algn="just">
              <a:lnSpc>
                <a:spcPct val="150000"/>
              </a:lnSpc>
              <a:spcAft>
                <a:spcPts val="0"/>
              </a:spcAft>
            </a:pP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设计模式检测方法的分类</a:t>
            </a:r>
          </a:p>
        </p:txBody>
      </p:sp>
      <p:graphicFrame>
        <p:nvGraphicFramePr>
          <p:cNvPr id="66" name="表格 66">
            <a:extLst>
              <a:ext uri="{FF2B5EF4-FFF2-40B4-BE49-F238E27FC236}">
                <a16:creationId xmlns:a16="http://schemas.microsoft.com/office/drawing/2014/main" id="{FDC65BA3-AD84-4923-A6F4-A30172F5061C}"/>
              </a:ext>
            </a:extLst>
          </p:cNvPr>
          <p:cNvGraphicFramePr>
            <a:graphicFrameLocks noGrp="1"/>
          </p:cNvGraphicFramePr>
          <p:nvPr>
            <p:extLst>
              <p:ext uri="{D42A27DB-BD31-4B8C-83A1-F6EECF244321}">
                <p14:modId xmlns:p14="http://schemas.microsoft.com/office/powerpoint/2010/main" val="2534476493"/>
              </p:ext>
            </p:extLst>
          </p:nvPr>
        </p:nvGraphicFramePr>
        <p:xfrm>
          <a:off x="1413213" y="811840"/>
          <a:ext cx="10661330" cy="5840437"/>
        </p:xfrm>
        <a:graphic>
          <a:graphicData uri="http://schemas.openxmlformats.org/drawingml/2006/table">
            <a:tbl>
              <a:tblPr firstRow="1" bandRow="1">
                <a:tableStyleId>{7DF18680-E054-41AD-8BC1-D1AEF772440D}</a:tableStyleId>
              </a:tblPr>
              <a:tblGrid>
                <a:gridCol w="3596958">
                  <a:extLst>
                    <a:ext uri="{9D8B030D-6E8A-4147-A177-3AD203B41FA5}">
                      <a16:colId xmlns:a16="http://schemas.microsoft.com/office/drawing/2014/main" val="2559384111"/>
                    </a:ext>
                  </a:extLst>
                </a:gridCol>
                <a:gridCol w="3532186">
                  <a:extLst>
                    <a:ext uri="{9D8B030D-6E8A-4147-A177-3AD203B41FA5}">
                      <a16:colId xmlns:a16="http://schemas.microsoft.com/office/drawing/2014/main" val="3866664624"/>
                    </a:ext>
                  </a:extLst>
                </a:gridCol>
                <a:gridCol w="3532186">
                  <a:extLst>
                    <a:ext uri="{9D8B030D-6E8A-4147-A177-3AD203B41FA5}">
                      <a16:colId xmlns:a16="http://schemas.microsoft.com/office/drawing/2014/main" val="1898428178"/>
                    </a:ext>
                  </a:extLst>
                </a:gridCol>
              </a:tblGrid>
              <a:tr h="237480">
                <a:tc>
                  <a:txBody>
                    <a:bodyPr/>
                    <a:lstStyle/>
                    <a:p>
                      <a:pPr algn="ctr"/>
                      <a:r>
                        <a:rPr lang="zh-CN" altLang="en-US" sz="2400" dirty="0"/>
                        <a:t>方法</a:t>
                      </a:r>
                    </a:p>
                  </a:txBody>
                  <a:tcPr/>
                </a:tc>
                <a:tc>
                  <a:txBody>
                    <a:bodyPr/>
                    <a:lstStyle/>
                    <a:p>
                      <a:pPr algn="ctr"/>
                      <a:r>
                        <a:rPr lang="zh-CN" altLang="en-US" sz="2400" dirty="0"/>
                        <a:t>优点</a:t>
                      </a:r>
                    </a:p>
                  </a:txBody>
                  <a:tcPr/>
                </a:tc>
                <a:tc>
                  <a:txBody>
                    <a:bodyPr/>
                    <a:lstStyle/>
                    <a:p>
                      <a:pPr algn="ctr"/>
                      <a:r>
                        <a:rPr lang="zh-CN" altLang="en-US" sz="2400" dirty="0"/>
                        <a:t>缺点</a:t>
                      </a:r>
                    </a:p>
                  </a:txBody>
                  <a:tcPr/>
                </a:tc>
                <a:extLst>
                  <a:ext uri="{0D108BD9-81ED-4DB2-BD59-A6C34878D82A}">
                    <a16:rowId xmlns:a16="http://schemas.microsoft.com/office/drawing/2014/main" val="3620472011"/>
                  </a:ext>
                </a:extLst>
              </a:tr>
              <a:tr h="524077">
                <a:tc>
                  <a:txBody>
                    <a:bodyPr/>
                    <a:lstStyle/>
                    <a:p>
                      <a:r>
                        <a:rPr lang="zh-CN" altLang="en-US" dirty="0"/>
                        <a:t>定量方法</a:t>
                      </a:r>
                    </a:p>
                  </a:txBody>
                  <a:tcPr/>
                </a:tc>
                <a:tc>
                  <a:txBody>
                    <a:bodyPr/>
                    <a:lstStyle/>
                    <a:p>
                      <a:r>
                        <a:rPr lang="zh-CN" altLang="en-US" dirty="0"/>
                        <a:t>计算效率高</a:t>
                      </a:r>
                    </a:p>
                  </a:txBody>
                  <a:tcPr/>
                </a:tc>
                <a:tc>
                  <a:txBody>
                    <a:bodyPr/>
                    <a:lstStyle/>
                    <a:p>
                      <a:r>
                        <a:rPr lang="zh-CN" altLang="zh-CN" sz="1800" kern="1200" dirty="0">
                          <a:solidFill>
                            <a:schemeClr val="dk1"/>
                          </a:solidFill>
                          <a:effectLst/>
                          <a:latin typeface="+mn-lt"/>
                          <a:ea typeface="+mn-ea"/>
                          <a:cs typeface="+mn-cs"/>
                        </a:rPr>
                        <a:t>缺乏交互性</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较低的精度和查全率</a:t>
                      </a:r>
                      <a:endParaRPr lang="en-US" altLang="zh-CN" sz="1800" kern="1200" dirty="0">
                        <a:solidFill>
                          <a:schemeClr val="dk1"/>
                        </a:solidFill>
                        <a:effectLst/>
                        <a:latin typeface="+mn-lt"/>
                        <a:ea typeface="+mn-ea"/>
                        <a:cs typeface="+mn-cs"/>
                      </a:endParaRPr>
                    </a:p>
                  </a:txBody>
                  <a:tcPr/>
                </a:tc>
                <a:extLst>
                  <a:ext uri="{0D108BD9-81ED-4DB2-BD59-A6C34878D82A}">
                    <a16:rowId xmlns:a16="http://schemas.microsoft.com/office/drawing/2014/main" val="44053432"/>
                  </a:ext>
                </a:extLst>
              </a:tr>
              <a:tr h="524077">
                <a:tc>
                  <a:txBody>
                    <a:bodyPr/>
                    <a:lstStyle/>
                    <a:p>
                      <a:r>
                        <a:rPr lang="zh-CN" altLang="en-US" dirty="0"/>
                        <a:t>基于查询的方法</a:t>
                      </a:r>
                    </a:p>
                  </a:txBody>
                  <a:tcPr/>
                </a:tc>
                <a:tc>
                  <a:txBody>
                    <a:bodyPr/>
                    <a:lstStyle/>
                    <a:p>
                      <a:r>
                        <a:rPr lang="zh-CN" altLang="en-US" sz="1800" b="0" i="0" kern="1200" dirty="0">
                          <a:solidFill>
                            <a:schemeClr val="dk1"/>
                          </a:solidFill>
                          <a:effectLst/>
                          <a:latin typeface="+mn-lt"/>
                          <a:ea typeface="+mn-ea"/>
                          <a:cs typeface="+mn-cs"/>
                        </a:rPr>
                        <a:t>对输入模型进行语义分析。</a:t>
                      </a:r>
                      <a:endParaRPr lang="zh-CN" altLang="en-US" dirty="0"/>
                    </a:p>
                  </a:txBody>
                  <a:tcPr/>
                </a:tc>
                <a:tc>
                  <a:txBody>
                    <a:bodyPr/>
                    <a:lstStyle/>
                    <a:p>
                      <a:r>
                        <a:rPr lang="zh-CN" altLang="en-US" dirty="0"/>
                        <a:t>基于查询的方法的性能受到中间表示形式中可用信息的限制。尚未呈现代码中所有信息的表示形式。</a:t>
                      </a:r>
                    </a:p>
                  </a:txBody>
                  <a:tcPr/>
                </a:tc>
                <a:extLst>
                  <a:ext uri="{0D108BD9-81ED-4DB2-BD59-A6C34878D82A}">
                    <a16:rowId xmlns:a16="http://schemas.microsoft.com/office/drawing/2014/main" val="608022986"/>
                  </a:ext>
                </a:extLst>
              </a:tr>
              <a:tr h="524077">
                <a:tc>
                  <a:txBody>
                    <a:bodyPr/>
                    <a:lstStyle/>
                    <a:p>
                      <a:r>
                        <a:rPr lang="zh-CN" altLang="en-US" dirty="0"/>
                        <a:t>相似性评分方法</a:t>
                      </a:r>
                    </a:p>
                  </a:txBody>
                  <a:tcPr/>
                </a:tc>
                <a:tc>
                  <a:txBody>
                    <a:bodyPr/>
                    <a:lstStyle/>
                    <a:p>
                      <a:r>
                        <a:rPr lang="zh-CN" altLang="en-US" sz="1800" b="0" i="0" kern="1200" dirty="0">
                          <a:solidFill>
                            <a:schemeClr val="dk1"/>
                          </a:solidFill>
                          <a:effectLst/>
                          <a:latin typeface="+mn-lt"/>
                          <a:ea typeface="+mn-ea"/>
                          <a:cs typeface="+mn-cs"/>
                        </a:rPr>
                        <a:t>可将设计模式表示为适当的中间表示形式（例如图形）</a:t>
                      </a:r>
                      <a:endParaRPr lang="zh-CN" altLang="en-US" dirty="0"/>
                    </a:p>
                  </a:txBody>
                  <a:tcPr/>
                </a:tc>
                <a:tc>
                  <a:txBody>
                    <a:bodyPr/>
                    <a:lstStyle/>
                    <a:p>
                      <a:r>
                        <a:rPr lang="zh-CN" altLang="en-US" dirty="0"/>
                        <a:t>无法区分结构相似的设计模式。</a:t>
                      </a:r>
                    </a:p>
                  </a:txBody>
                  <a:tcPr/>
                </a:tc>
                <a:extLst>
                  <a:ext uri="{0D108BD9-81ED-4DB2-BD59-A6C34878D82A}">
                    <a16:rowId xmlns:a16="http://schemas.microsoft.com/office/drawing/2014/main" val="4005541446"/>
                  </a:ext>
                </a:extLst>
              </a:tr>
              <a:tr h="524077">
                <a:tc rowSpan="2">
                  <a:txBody>
                    <a:bodyPr/>
                    <a:lstStyle/>
                    <a:p>
                      <a:pPr algn="l"/>
                      <a:r>
                        <a:rPr lang="en-US" altLang="zh-CN" dirty="0"/>
                        <a:t>                              </a:t>
                      </a:r>
                      <a:r>
                        <a:rPr lang="zh-CN" altLang="en-US" dirty="0"/>
                        <a:t>逻辑推理</a:t>
                      </a:r>
                      <a:endParaRPr lang="en-US" altLang="zh-CN" dirty="0"/>
                    </a:p>
                    <a:p>
                      <a:pPr algn="l"/>
                      <a:r>
                        <a:rPr lang="zh-CN" altLang="en-US" dirty="0"/>
                        <a:t>基于推理的方法</a:t>
                      </a:r>
                      <a:endParaRPr lang="en-US" altLang="zh-CN" dirty="0"/>
                    </a:p>
                    <a:p>
                      <a:pPr algn="l"/>
                      <a:r>
                        <a:rPr lang="en-US" altLang="zh-CN" dirty="0"/>
                        <a:t>                              </a:t>
                      </a:r>
                      <a:r>
                        <a:rPr lang="zh-CN" altLang="en-US" dirty="0"/>
                        <a:t>模糊推理</a:t>
                      </a:r>
                    </a:p>
                  </a:txBody>
                  <a:tcPr/>
                </a:tc>
                <a:tc>
                  <a:txBody>
                    <a:bodyPr/>
                    <a:lstStyle/>
                    <a:p>
                      <a:endParaRPr lang="zh-CN" altLang="en-US" dirty="0"/>
                    </a:p>
                  </a:txBody>
                  <a:tcPr/>
                </a:tc>
                <a:tc>
                  <a:txBody>
                    <a:bodyPr/>
                    <a:lstStyle/>
                    <a:p>
                      <a:r>
                        <a:rPr lang="zh-CN" altLang="en-US" sz="1800" b="0" i="0" kern="1200" dirty="0">
                          <a:solidFill>
                            <a:schemeClr val="dk1"/>
                          </a:solidFill>
                          <a:effectLst/>
                          <a:latin typeface="+mn-lt"/>
                          <a:ea typeface="+mn-ea"/>
                          <a:cs typeface="+mn-cs"/>
                        </a:rPr>
                        <a:t>主要限制是它们无法识别近似匹配</a:t>
                      </a:r>
                      <a:endParaRPr lang="zh-CN" altLang="en-US" dirty="0"/>
                    </a:p>
                  </a:txBody>
                  <a:tcPr/>
                </a:tc>
                <a:extLst>
                  <a:ext uri="{0D108BD9-81ED-4DB2-BD59-A6C34878D82A}">
                    <a16:rowId xmlns:a16="http://schemas.microsoft.com/office/drawing/2014/main" val="1832576656"/>
                  </a:ext>
                </a:extLst>
              </a:tr>
              <a:tr h="524077">
                <a:tc vMerge="1">
                  <a:txBody>
                    <a:bodyPr/>
                    <a:lstStyle/>
                    <a:p>
                      <a:endParaRPr lang="zh-CN" altLang="en-US" dirty="0"/>
                    </a:p>
                  </a:txBody>
                  <a:tcPr/>
                </a:tc>
                <a:tc>
                  <a:txBody>
                    <a:bodyPr/>
                    <a:lstStyle/>
                    <a:p>
                      <a:r>
                        <a:rPr lang="zh-CN" altLang="en-US" sz="1800" b="0" i="0" kern="1200" dirty="0">
                          <a:solidFill>
                            <a:schemeClr val="dk1"/>
                          </a:solidFill>
                          <a:effectLst/>
                          <a:latin typeface="+mn-lt"/>
                          <a:ea typeface="+mn-ea"/>
                          <a:cs typeface="+mn-cs"/>
                        </a:rPr>
                        <a:t>这些方法可以识别不完整的事件</a:t>
                      </a:r>
                      <a:endParaRPr lang="zh-CN" altLang="en-US" dirty="0"/>
                    </a:p>
                  </a:txBody>
                  <a:tcPr/>
                </a:tc>
                <a:tc>
                  <a:txBody>
                    <a:bodyPr/>
                    <a:lstStyle/>
                    <a:p>
                      <a:r>
                        <a:rPr lang="zh-CN" altLang="en-US" sz="1800" b="0" i="0" kern="1200" dirty="0">
                          <a:solidFill>
                            <a:schemeClr val="dk1"/>
                          </a:solidFill>
                          <a:effectLst/>
                          <a:latin typeface="+mn-lt"/>
                          <a:ea typeface="+mn-ea"/>
                          <a:cs typeface="+mn-cs"/>
                        </a:rPr>
                        <a:t>但是它们的假阳性率很高。</a:t>
                      </a:r>
                      <a:endParaRPr lang="zh-CN" altLang="en-US" dirty="0"/>
                    </a:p>
                  </a:txBody>
                  <a:tcPr/>
                </a:tc>
                <a:extLst>
                  <a:ext uri="{0D108BD9-81ED-4DB2-BD59-A6C34878D82A}">
                    <a16:rowId xmlns:a16="http://schemas.microsoft.com/office/drawing/2014/main" val="999320732"/>
                  </a:ext>
                </a:extLst>
              </a:tr>
              <a:tr h="586043">
                <a:tc>
                  <a:txBody>
                    <a:bodyPr/>
                    <a:lstStyle/>
                    <a:p>
                      <a:r>
                        <a:rPr lang="zh-CN" altLang="en-US" dirty="0"/>
                        <a:t>约束满足方法</a:t>
                      </a:r>
                    </a:p>
                  </a:txBody>
                  <a:tcPr/>
                </a:tc>
                <a:tc>
                  <a:txBody>
                    <a:bodyPr/>
                    <a:lstStyle/>
                    <a:p>
                      <a:r>
                        <a:rPr lang="zh-CN" altLang="en-US" sz="1800" b="0" i="0" kern="1200" dirty="0">
                          <a:solidFill>
                            <a:schemeClr val="dk1"/>
                          </a:solidFill>
                          <a:effectLst/>
                          <a:latin typeface="+mn-lt"/>
                          <a:ea typeface="+mn-ea"/>
                          <a:cs typeface="+mn-cs"/>
                        </a:rPr>
                        <a:t>较高的查全率</a:t>
                      </a:r>
                      <a:endParaRPr lang="zh-CN" altLang="en-US" dirty="0"/>
                    </a:p>
                  </a:txBody>
                  <a:tcPr/>
                </a:tc>
                <a:tc>
                  <a:txBody>
                    <a:bodyPr/>
                    <a:lstStyle/>
                    <a:p>
                      <a:r>
                        <a:rPr lang="zh-CN" altLang="en-US" sz="1800" b="0" i="0" kern="1200" dirty="0">
                          <a:solidFill>
                            <a:schemeClr val="dk1"/>
                          </a:solidFill>
                          <a:effectLst/>
                          <a:latin typeface="+mn-lt"/>
                          <a:ea typeface="+mn-ea"/>
                          <a:cs typeface="+mn-cs"/>
                        </a:rPr>
                        <a:t>降低查准率，组合复杂度高</a:t>
                      </a:r>
                      <a:endParaRPr lang="zh-CN" altLang="en-US" dirty="0"/>
                    </a:p>
                  </a:txBody>
                  <a:tcPr/>
                </a:tc>
                <a:extLst>
                  <a:ext uri="{0D108BD9-81ED-4DB2-BD59-A6C34878D82A}">
                    <a16:rowId xmlns:a16="http://schemas.microsoft.com/office/drawing/2014/main" val="2023582993"/>
                  </a:ext>
                </a:extLst>
              </a:tr>
              <a:tr h="524077">
                <a:tc>
                  <a:txBody>
                    <a:bodyPr/>
                    <a:lstStyle/>
                    <a:p>
                      <a:r>
                        <a:rPr lang="zh-CN" altLang="en-US" dirty="0"/>
                        <a:t>正式方法</a:t>
                      </a:r>
                    </a:p>
                  </a:txBody>
                  <a:tcPr/>
                </a:tc>
                <a:tc>
                  <a:txBody>
                    <a:bodyPr/>
                    <a:lstStyle/>
                    <a:p>
                      <a:r>
                        <a:rPr lang="zh-CN" altLang="en-US" sz="1800" b="0" i="0" kern="1200" dirty="0">
                          <a:solidFill>
                            <a:schemeClr val="dk1"/>
                          </a:solidFill>
                          <a:effectLst/>
                          <a:latin typeface="+mn-lt"/>
                          <a:ea typeface="+mn-ea"/>
                          <a:cs typeface="+mn-cs"/>
                        </a:rPr>
                        <a:t>形式技术可能以某种方式更具表现力</a:t>
                      </a:r>
                      <a:endParaRPr lang="zh-CN" altLang="en-US" dirty="0"/>
                    </a:p>
                  </a:txBody>
                  <a:tcPr/>
                </a:tc>
                <a:tc>
                  <a:txBody>
                    <a:bodyPr/>
                    <a:lstStyle/>
                    <a:p>
                      <a:r>
                        <a:rPr lang="zh-CN" altLang="en-US" sz="1800" b="0" i="0" kern="1200" dirty="0">
                          <a:solidFill>
                            <a:schemeClr val="dk1"/>
                          </a:solidFill>
                          <a:effectLst/>
                          <a:latin typeface="+mn-lt"/>
                          <a:ea typeface="+mn-ea"/>
                          <a:cs typeface="+mn-cs"/>
                        </a:rPr>
                        <a:t>但不一定比其他匹配方法更精确。</a:t>
                      </a:r>
                      <a:endParaRPr lang="zh-CN" altLang="en-US" dirty="0"/>
                    </a:p>
                  </a:txBody>
                  <a:tcPr/>
                </a:tc>
                <a:extLst>
                  <a:ext uri="{0D108BD9-81ED-4DB2-BD59-A6C34878D82A}">
                    <a16:rowId xmlns:a16="http://schemas.microsoft.com/office/drawing/2014/main" val="2797979702"/>
                  </a:ext>
                </a:extLst>
              </a:tr>
              <a:tr h="524077">
                <a:tc>
                  <a:txBody>
                    <a:bodyPr/>
                    <a:lstStyle/>
                    <a:p>
                      <a:r>
                        <a:rPr lang="zh-CN" altLang="en-US" dirty="0"/>
                        <a:t>基于解析的方法</a:t>
                      </a:r>
                    </a:p>
                  </a:txBody>
                  <a:tcPr/>
                </a:tc>
                <a:tc>
                  <a:txBody>
                    <a:bodyPr/>
                    <a:lstStyle/>
                    <a:p>
                      <a:r>
                        <a:rPr lang="zh-CN" altLang="en-US" sz="1800" b="0" i="0" kern="1200" dirty="0">
                          <a:solidFill>
                            <a:schemeClr val="dk1"/>
                          </a:solidFill>
                          <a:effectLst/>
                          <a:latin typeface="+mn-lt"/>
                          <a:ea typeface="+mn-ea"/>
                          <a:cs typeface="+mn-cs"/>
                        </a:rPr>
                        <a:t>具有很高的精确度</a:t>
                      </a:r>
                      <a:endParaRPr lang="zh-CN" altLang="en-US" dirty="0"/>
                    </a:p>
                  </a:txBody>
                  <a:tcPr/>
                </a:tc>
                <a:tc>
                  <a:txBody>
                    <a:bodyPr/>
                    <a:lstStyle/>
                    <a:p>
                      <a:r>
                        <a:rPr lang="zh-CN" altLang="en-US" sz="1800" b="0" i="0" kern="1200" dirty="0">
                          <a:solidFill>
                            <a:schemeClr val="dk1"/>
                          </a:solidFill>
                          <a:effectLst/>
                          <a:latin typeface="+mn-lt"/>
                          <a:ea typeface="+mn-ea"/>
                          <a:cs typeface="+mn-cs"/>
                        </a:rPr>
                        <a:t>但它们仅限于结构模式</a:t>
                      </a:r>
                      <a:endParaRPr lang="en-US" altLang="zh-CN" dirty="0"/>
                    </a:p>
                  </a:txBody>
                  <a:tcPr/>
                </a:tc>
                <a:extLst>
                  <a:ext uri="{0D108BD9-81ED-4DB2-BD59-A6C34878D82A}">
                    <a16:rowId xmlns:a16="http://schemas.microsoft.com/office/drawing/2014/main" val="3402662867"/>
                  </a:ext>
                </a:extLst>
              </a:tr>
            </a:tbl>
          </a:graphicData>
        </a:graphic>
      </p:graphicFrame>
    </p:spTree>
    <p:extLst>
      <p:ext uri="{BB962C8B-B14F-4D97-AF65-F5344CB8AC3E}">
        <p14:creationId xmlns:p14="http://schemas.microsoft.com/office/powerpoint/2010/main" val="259746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24" idx="6"/>
          </p:cNvCxnSpPr>
          <p:nvPr/>
        </p:nvCxnSpPr>
        <p:spPr>
          <a:xfrm rot="16741234" flipV="1">
            <a:off x="11854092"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29528" y="47704"/>
            <a:ext cx="3942105" cy="576248"/>
          </a:xfrm>
          <a:prstGeom prst="rect">
            <a:avLst/>
          </a:prstGeom>
        </p:spPr>
        <p:txBody>
          <a:bodyPr wrap="none">
            <a:spAutoFit/>
          </a:bodyPr>
          <a:lstStyle/>
          <a:p>
            <a:pPr indent="304800" algn="just">
              <a:lnSpc>
                <a:spcPct val="150000"/>
              </a:lnSpc>
              <a:spcAft>
                <a:spcPts val="0"/>
              </a:spcAft>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设计模式检测方法的</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目标</a:t>
            </a:r>
            <a:endParaRPr lang="zh-CN"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2D51D1F2-A4EA-4714-BFFE-66DEA84607EB}"/>
              </a:ext>
            </a:extLst>
          </p:cNvPr>
          <p:cNvSpPr/>
          <p:nvPr/>
        </p:nvSpPr>
        <p:spPr>
          <a:xfrm>
            <a:off x="1810107" y="1441925"/>
            <a:ext cx="4493538" cy="3416320"/>
          </a:xfrm>
          <a:prstGeom prst="rect">
            <a:avLst/>
          </a:prstGeom>
        </p:spPr>
        <p:txBody>
          <a:bodyPr wrap="square">
            <a:spAutoFit/>
          </a:bodyPr>
          <a:lstStyle/>
          <a:p>
            <a:r>
              <a:rPr lang="en-US" altLang="zh-CN" sz="2400" dirty="0"/>
              <a:t>1</a:t>
            </a:r>
            <a:r>
              <a:rPr lang="zh-CN" altLang="en-US" sz="2400" dirty="0"/>
              <a:t>）涵盖所有类型的模式</a:t>
            </a:r>
            <a:r>
              <a:rPr lang="en-US" altLang="zh-CN" sz="2400" dirty="0"/>
              <a:t>; </a:t>
            </a:r>
          </a:p>
          <a:p>
            <a:r>
              <a:rPr lang="en-US" altLang="zh-CN" sz="2400" dirty="0"/>
              <a:t>2</a:t>
            </a:r>
            <a:r>
              <a:rPr lang="zh-CN" altLang="en-US" sz="2400" dirty="0"/>
              <a:t>）涵盖模式的变体</a:t>
            </a:r>
            <a:r>
              <a:rPr lang="en-US" altLang="zh-CN" sz="2400" dirty="0"/>
              <a:t>;</a:t>
            </a:r>
          </a:p>
          <a:p>
            <a:r>
              <a:rPr lang="en-US" altLang="zh-CN" sz="2400" dirty="0"/>
              <a:t>3</a:t>
            </a:r>
            <a:r>
              <a:rPr lang="zh-CN" altLang="en-US" sz="2400" dirty="0"/>
              <a:t>）完全自动；</a:t>
            </a:r>
            <a:endParaRPr lang="en-US" altLang="zh-CN" sz="2400" dirty="0"/>
          </a:p>
          <a:p>
            <a:r>
              <a:rPr lang="en-US" altLang="zh-CN" sz="2400" dirty="0"/>
              <a:t>4</a:t>
            </a:r>
            <a:r>
              <a:rPr lang="zh-CN" altLang="en-US" sz="2400" dirty="0"/>
              <a:t>）精度高； </a:t>
            </a:r>
            <a:endParaRPr lang="en-US" altLang="zh-CN" sz="2400" dirty="0"/>
          </a:p>
          <a:p>
            <a:r>
              <a:rPr lang="en-US" altLang="zh-CN" sz="2400" dirty="0"/>
              <a:t>5</a:t>
            </a:r>
            <a:r>
              <a:rPr lang="zh-CN" altLang="en-US" sz="2400" dirty="0"/>
              <a:t>）语言无关；</a:t>
            </a:r>
            <a:endParaRPr lang="en-US" altLang="zh-CN" sz="2400" dirty="0"/>
          </a:p>
          <a:p>
            <a:r>
              <a:rPr lang="en-US" altLang="zh-CN" sz="2400" dirty="0"/>
              <a:t>6</a:t>
            </a:r>
            <a:r>
              <a:rPr lang="zh-CN" altLang="en-US" sz="2400" dirty="0"/>
              <a:t>）复杂度低；</a:t>
            </a:r>
            <a:endParaRPr lang="en-US" altLang="zh-CN" sz="2400" dirty="0"/>
          </a:p>
          <a:p>
            <a:r>
              <a:rPr lang="en-US" altLang="zh-CN" sz="2400" dirty="0"/>
              <a:t>7</a:t>
            </a:r>
            <a:r>
              <a:rPr lang="zh-CN" altLang="en-US" sz="2400" dirty="0"/>
              <a:t>）区分结构相似的样式；</a:t>
            </a:r>
            <a:endParaRPr lang="en-US" altLang="zh-CN" sz="2400" dirty="0"/>
          </a:p>
          <a:p>
            <a:endParaRPr lang="en-US" altLang="zh-CN" sz="2400" dirty="0"/>
          </a:p>
          <a:p>
            <a:endParaRPr lang="zh-CN" altLang="en-US" sz="2400" dirty="0"/>
          </a:p>
        </p:txBody>
      </p:sp>
    </p:spTree>
    <p:extLst>
      <p:ext uri="{BB962C8B-B14F-4D97-AF65-F5344CB8AC3E}">
        <p14:creationId xmlns:p14="http://schemas.microsoft.com/office/powerpoint/2010/main" val="324483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eeform 212"/>
          <p:cNvSpPr>
            <a:spLocks/>
          </p:cNvSpPr>
          <p:nvPr/>
        </p:nvSpPr>
        <p:spPr bwMode="auto">
          <a:xfrm>
            <a:off x="5647587" y="5506821"/>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6186172" y="5642860"/>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6669041" y="5482677"/>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6701077" y="5562536"/>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3853560" y="0"/>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p>
        </p:txBody>
      </p:sp>
      <p:sp useBgFill="1">
        <p:nvSpPr>
          <p:cNvPr id="52" name="矩形 51"/>
          <p:cNvSpPr/>
          <p:nvPr/>
        </p:nvSpPr>
        <p:spPr>
          <a:xfrm>
            <a:off x="3607711" y="2908169"/>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grpSp>
        <p:nvGrpSpPr>
          <p:cNvPr id="75" name="组合 74"/>
          <p:cNvGrpSpPr/>
          <p:nvPr/>
        </p:nvGrpSpPr>
        <p:grpSpPr>
          <a:xfrm>
            <a:off x="3010903" y="2159086"/>
            <a:ext cx="6170194" cy="2234694"/>
            <a:chOff x="5570479" y="2325743"/>
            <a:chExt cx="6408261" cy="2320917"/>
          </a:xfrm>
        </p:grpSpPr>
        <p:sp>
          <p:nvSpPr>
            <p:cNvPr id="76" name="Freeform 77"/>
            <p:cNvSpPr>
              <a:spLocks/>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8"/>
            <p:cNvSpPr>
              <a:spLocks/>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9"/>
            <p:cNvSpPr>
              <a:spLocks/>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0"/>
            <p:cNvSpPr>
              <a:spLocks/>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1"/>
            <p:cNvSpPr>
              <a:spLocks/>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82"/>
            <p:cNvSpPr>
              <a:spLocks/>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3"/>
            <p:cNvSpPr>
              <a:spLocks/>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84"/>
            <p:cNvSpPr>
              <a:spLocks/>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5"/>
            <p:cNvSpPr>
              <a:spLocks/>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86"/>
            <p:cNvSpPr>
              <a:spLocks/>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88"/>
            <p:cNvSpPr>
              <a:spLocks/>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89"/>
            <p:cNvSpPr>
              <a:spLocks/>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90"/>
            <p:cNvSpPr>
              <a:spLocks/>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1"/>
            <p:cNvSpPr>
              <a:spLocks/>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92"/>
            <p:cNvSpPr>
              <a:spLocks/>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93"/>
            <p:cNvSpPr>
              <a:spLocks/>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94"/>
            <p:cNvSpPr>
              <a:spLocks/>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95"/>
            <p:cNvSpPr>
              <a:spLocks/>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96"/>
            <p:cNvSpPr>
              <a:spLocks/>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97"/>
            <p:cNvSpPr>
              <a:spLocks/>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8"/>
            <p:cNvSpPr>
              <a:spLocks/>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9"/>
            <p:cNvSpPr>
              <a:spLocks/>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0"/>
            <p:cNvSpPr>
              <a:spLocks/>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1"/>
            <p:cNvSpPr>
              <a:spLocks/>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2"/>
            <p:cNvSpPr>
              <a:spLocks/>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3"/>
            <p:cNvSpPr>
              <a:spLocks/>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4"/>
            <p:cNvSpPr>
              <a:spLocks/>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5"/>
            <p:cNvSpPr>
              <a:spLocks/>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6"/>
            <p:cNvSpPr>
              <a:spLocks/>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7"/>
            <p:cNvSpPr>
              <a:spLocks/>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8"/>
            <p:cNvSpPr>
              <a:spLocks/>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9"/>
            <p:cNvSpPr>
              <a:spLocks/>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10"/>
            <p:cNvSpPr>
              <a:spLocks/>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11"/>
            <p:cNvSpPr>
              <a:spLocks/>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2"/>
            <p:cNvSpPr>
              <a:spLocks/>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13"/>
            <p:cNvSpPr>
              <a:spLocks/>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4"/>
            <p:cNvSpPr>
              <a:spLocks/>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15"/>
            <p:cNvSpPr>
              <a:spLocks/>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16"/>
            <p:cNvSpPr>
              <a:spLocks/>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p:cNvSpPr>
              <a:spLocks/>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7"/>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8"/>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9"/>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10"/>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11"/>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12"/>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13"/>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14"/>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5"/>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6"/>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7"/>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8"/>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19"/>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21"/>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2"/>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23"/>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4"/>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25"/>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26"/>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7"/>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8"/>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29"/>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0"/>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1"/>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2"/>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3"/>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4"/>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6"/>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37"/>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38"/>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39"/>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40"/>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41"/>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42"/>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43"/>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44"/>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45"/>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6"/>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7"/>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8"/>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9"/>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50"/>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51"/>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52"/>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53"/>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54"/>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55"/>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6"/>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7"/>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8"/>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59"/>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60"/>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61"/>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2"/>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63"/>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64"/>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65"/>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66"/>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67"/>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68"/>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69"/>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70"/>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71"/>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72"/>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3"/>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74"/>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75"/>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6"/>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7"/>
            <p:cNvSpPr>
              <a:spLocks/>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2"/>
            <p:cNvSpPr>
              <a:spLocks/>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1" name="矩形 60"/>
          <p:cNvSpPr/>
          <p:nvPr/>
        </p:nvSpPr>
        <p:spPr>
          <a:xfrm>
            <a:off x="5988440" y="2912874"/>
            <a:ext cx="1838965" cy="584775"/>
          </a:xfrm>
          <a:prstGeom prst="rect">
            <a:avLst/>
          </a:prstGeom>
          <a:solidFill>
            <a:schemeClr val="tx2">
              <a:lumMod val="20000"/>
              <a:lumOff val="80000"/>
            </a:schemeClr>
          </a:solidFill>
        </p:spPr>
        <p:txBody>
          <a:bodyPr wrap="none">
            <a:spAutoFit/>
          </a:bodyPr>
          <a:lstStyle/>
          <a:p>
            <a:r>
              <a:rPr kumimoji="1" lang="zh-CN" altLang="en-US" sz="3200" dirty="0">
                <a:solidFill>
                  <a:schemeClr val="tx2"/>
                </a:solidFill>
                <a:effectLst>
                  <a:innerShdw blurRad="63500" dist="50800" dir="16200000">
                    <a:prstClr val="black">
                      <a:alpha val="30000"/>
                    </a:prstClr>
                  </a:innerShdw>
                </a:effectLst>
                <a:latin typeface="+mj-ea"/>
                <a:ea typeface="+mj-ea"/>
              </a:rPr>
              <a:t>方法介绍</a:t>
            </a:r>
          </a:p>
        </p:txBody>
      </p:sp>
    </p:spTree>
    <p:extLst>
      <p:ext uri="{BB962C8B-B14F-4D97-AF65-F5344CB8AC3E}">
        <p14:creationId xmlns:p14="http://schemas.microsoft.com/office/powerpoint/2010/main" val="365148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250"/>
                                        </p:tgtEl>
                                        <p:attrNameLst>
                                          <p:attrName>style.visibility</p:attrName>
                                        </p:attrNameLst>
                                      </p:cBhvr>
                                      <p:to>
                                        <p:strVal val="visible"/>
                                      </p:to>
                                    </p:set>
                                    <p:anim calcmode="lin" valueType="num">
                                      <p:cBhvr>
                                        <p:cTn id="13" dur="750" fill="hold"/>
                                        <p:tgtEl>
                                          <p:spTgt spid="250"/>
                                        </p:tgtEl>
                                        <p:attrNameLst>
                                          <p:attrName>ppt_w</p:attrName>
                                        </p:attrNameLst>
                                      </p:cBhvr>
                                      <p:tavLst>
                                        <p:tav tm="0">
                                          <p:val>
                                            <p:fltVal val="0"/>
                                          </p:val>
                                        </p:tav>
                                        <p:tav tm="100000">
                                          <p:val>
                                            <p:strVal val="#ppt_w"/>
                                          </p:val>
                                        </p:tav>
                                      </p:tavLst>
                                    </p:anim>
                                    <p:anim calcmode="lin" valueType="num">
                                      <p:cBhvr>
                                        <p:cTn id="14" dur="750" fill="hold"/>
                                        <p:tgtEl>
                                          <p:spTgt spid="250"/>
                                        </p:tgtEl>
                                        <p:attrNameLst>
                                          <p:attrName>ppt_h</p:attrName>
                                        </p:attrNameLst>
                                      </p:cBhvr>
                                      <p:tavLst>
                                        <p:tav tm="0">
                                          <p:val>
                                            <p:fltVal val="0"/>
                                          </p:val>
                                        </p:tav>
                                        <p:tav tm="100000">
                                          <p:val>
                                            <p:strVal val="#ppt_h"/>
                                          </p:val>
                                        </p:tav>
                                      </p:tavLst>
                                    </p:anim>
                                    <p:animEffect transition="in" filter="fade">
                                      <p:cBhvr>
                                        <p:cTn id="15" dur="750"/>
                                        <p:tgtEl>
                                          <p:spTgt spid="250"/>
                                        </p:tgtEl>
                                      </p:cBhvr>
                                    </p:animEffect>
                                  </p:childTnLst>
                                </p:cTn>
                              </p:par>
                              <p:par>
                                <p:cTn id="16" presetID="53" presetClass="entr" presetSubtype="16"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 calcmode="lin" valueType="num">
                                      <p:cBhvr>
                                        <p:cTn id="18" dur="750" fill="hold"/>
                                        <p:tgtEl>
                                          <p:spTgt spid="264"/>
                                        </p:tgtEl>
                                        <p:attrNameLst>
                                          <p:attrName>ppt_w</p:attrName>
                                        </p:attrNameLst>
                                      </p:cBhvr>
                                      <p:tavLst>
                                        <p:tav tm="0">
                                          <p:val>
                                            <p:fltVal val="0"/>
                                          </p:val>
                                        </p:tav>
                                        <p:tav tm="100000">
                                          <p:val>
                                            <p:strVal val="#ppt_w"/>
                                          </p:val>
                                        </p:tav>
                                      </p:tavLst>
                                    </p:anim>
                                    <p:anim calcmode="lin" valueType="num">
                                      <p:cBhvr>
                                        <p:cTn id="19" dur="750" fill="hold"/>
                                        <p:tgtEl>
                                          <p:spTgt spid="264"/>
                                        </p:tgtEl>
                                        <p:attrNameLst>
                                          <p:attrName>ppt_h</p:attrName>
                                        </p:attrNameLst>
                                      </p:cBhvr>
                                      <p:tavLst>
                                        <p:tav tm="0">
                                          <p:val>
                                            <p:fltVal val="0"/>
                                          </p:val>
                                        </p:tav>
                                        <p:tav tm="100000">
                                          <p:val>
                                            <p:strVal val="#ppt_h"/>
                                          </p:val>
                                        </p:tav>
                                      </p:tavLst>
                                    </p:anim>
                                    <p:animEffect transition="in" filter="fade">
                                      <p:cBhvr>
                                        <p:cTn id="20" dur="750"/>
                                        <p:tgtEl>
                                          <p:spTgt spid="264"/>
                                        </p:tgtEl>
                                      </p:cBhvr>
                                    </p:animEffect>
                                  </p:childTnLst>
                                </p:cTn>
                              </p:par>
                              <p:par>
                                <p:cTn id="21" presetID="53" presetClass="entr" presetSubtype="16" fill="hold" grpId="0" nodeType="withEffect">
                                  <p:stCondLst>
                                    <p:cond delay="750"/>
                                  </p:stCondLst>
                                  <p:childTnLst>
                                    <p:set>
                                      <p:cBhvr>
                                        <p:cTn id="22" dur="1" fill="hold">
                                          <p:stCondLst>
                                            <p:cond delay="0"/>
                                          </p:stCondLst>
                                        </p:cTn>
                                        <p:tgtEl>
                                          <p:spTgt spid="266"/>
                                        </p:tgtEl>
                                        <p:attrNameLst>
                                          <p:attrName>style.visibility</p:attrName>
                                        </p:attrNameLst>
                                      </p:cBhvr>
                                      <p:to>
                                        <p:strVal val="visible"/>
                                      </p:to>
                                    </p:set>
                                    <p:anim calcmode="lin" valueType="num">
                                      <p:cBhvr>
                                        <p:cTn id="23" dur="750" fill="hold"/>
                                        <p:tgtEl>
                                          <p:spTgt spid="266"/>
                                        </p:tgtEl>
                                        <p:attrNameLst>
                                          <p:attrName>ppt_w</p:attrName>
                                        </p:attrNameLst>
                                      </p:cBhvr>
                                      <p:tavLst>
                                        <p:tav tm="0">
                                          <p:val>
                                            <p:fltVal val="0"/>
                                          </p:val>
                                        </p:tav>
                                        <p:tav tm="100000">
                                          <p:val>
                                            <p:strVal val="#ppt_w"/>
                                          </p:val>
                                        </p:tav>
                                      </p:tavLst>
                                    </p:anim>
                                    <p:anim calcmode="lin" valueType="num">
                                      <p:cBhvr>
                                        <p:cTn id="24" dur="750" fill="hold"/>
                                        <p:tgtEl>
                                          <p:spTgt spid="266"/>
                                        </p:tgtEl>
                                        <p:attrNameLst>
                                          <p:attrName>ppt_h</p:attrName>
                                        </p:attrNameLst>
                                      </p:cBhvr>
                                      <p:tavLst>
                                        <p:tav tm="0">
                                          <p:val>
                                            <p:fltVal val="0"/>
                                          </p:val>
                                        </p:tav>
                                        <p:tav tm="100000">
                                          <p:val>
                                            <p:strVal val="#ppt_h"/>
                                          </p:val>
                                        </p:tav>
                                      </p:tavLst>
                                    </p:anim>
                                    <p:animEffect transition="in" filter="fade">
                                      <p:cBhvr>
                                        <p:cTn id="25" dur="750"/>
                                        <p:tgtEl>
                                          <p:spTgt spid="266"/>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267"/>
                                        </p:tgtEl>
                                        <p:attrNameLst>
                                          <p:attrName>style.visibility</p:attrName>
                                        </p:attrNameLst>
                                      </p:cBhvr>
                                      <p:to>
                                        <p:strVal val="visible"/>
                                      </p:to>
                                    </p:set>
                                    <p:anim calcmode="lin" valueType="num">
                                      <p:cBhvr>
                                        <p:cTn id="28" dur="750" fill="hold"/>
                                        <p:tgtEl>
                                          <p:spTgt spid="267"/>
                                        </p:tgtEl>
                                        <p:attrNameLst>
                                          <p:attrName>ppt_w</p:attrName>
                                        </p:attrNameLst>
                                      </p:cBhvr>
                                      <p:tavLst>
                                        <p:tav tm="0">
                                          <p:val>
                                            <p:fltVal val="0"/>
                                          </p:val>
                                        </p:tav>
                                        <p:tav tm="100000">
                                          <p:val>
                                            <p:strVal val="#ppt_w"/>
                                          </p:val>
                                        </p:tav>
                                      </p:tavLst>
                                    </p:anim>
                                    <p:anim calcmode="lin" valueType="num">
                                      <p:cBhvr>
                                        <p:cTn id="29" dur="750" fill="hold"/>
                                        <p:tgtEl>
                                          <p:spTgt spid="267"/>
                                        </p:tgtEl>
                                        <p:attrNameLst>
                                          <p:attrName>ppt_h</p:attrName>
                                        </p:attrNameLst>
                                      </p:cBhvr>
                                      <p:tavLst>
                                        <p:tav tm="0">
                                          <p:val>
                                            <p:fltVal val="0"/>
                                          </p:val>
                                        </p:tav>
                                        <p:tav tm="100000">
                                          <p:val>
                                            <p:strVal val="#ppt_h"/>
                                          </p:val>
                                        </p:tav>
                                      </p:tavLst>
                                    </p:anim>
                                    <p:animEffect transition="in" filter="fade">
                                      <p:cBhvr>
                                        <p:cTn id="30" dur="750"/>
                                        <p:tgtEl>
                                          <p:spTgt spid="267"/>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42" presetClass="path" presetSubtype="0" decel="30000" fill="hold" nodeType="withEffect">
                                  <p:stCondLst>
                                    <p:cond delay="0"/>
                                  </p:stCondLst>
                                  <p:childTnLst>
                                    <p:animMotion origin="layout" path="M 0 -0.03982 L 0 0.14815 " pathEditMode="relative" rAng="0" ptsTypes="AA">
                                      <p:cBhvr>
                                        <p:cTn id="35" dur="750" spd="-100000" fill="hold"/>
                                        <p:tgtEl>
                                          <p:spTgt spid="75"/>
                                        </p:tgtEl>
                                        <p:attrNameLst>
                                          <p:attrName>ppt_x</p:attrName>
                                          <p:attrName>ppt_y</p:attrName>
                                        </p:attrNameLst>
                                      </p:cBhvr>
                                      <p:rCtr x="0" y="9398"/>
                                    </p:animMotion>
                                  </p:childTnLst>
                                </p:cTn>
                              </p:par>
                              <p:par>
                                <p:cTn id="36" presetID="42" presetClass="path" presetSubtype="0" accel="30000" decel="30000" fill="hold" nodeType="withEffect">
                                  <p:stCondLst>
                                    <p:cond delay="750"/>
                                  </p:stCondLst>
                                  <p:childTnLst>
                                    <p:animMotion origin="layout" path="M 0 -0.03982 L 0 2.22222E-6 " pathEditMode="relative" rAng="0" ptsTypes="AA">
                                      <p:cBhvr>
                                        <p:cTn id="37" dur="750" fill="hold"/>
                                        <p:tgtEl>
                                          <p:spTgt spid="75"/>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64" grpId="0" animBg="1"/>
      <p:bldP spid="266" grpId="0" animBg="1"/>
      <p:bldP spid="267" grpId="0" animBg="1"/>
      <p:bldP spid="51" grpId="0"/>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561165"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180954"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14893"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515470"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209685"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279358"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619627"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786167"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285228"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1038752"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1259219"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1027522"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503476"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339150"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201579"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111354"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358025"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1196571"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350286"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1358887"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31752"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1596439"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834555"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34709"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35440"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627379"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378993"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776612"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10908"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328555"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216272"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357970"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115926"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410593"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568721"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600754"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543939"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844284"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1677611"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1219898"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873629"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1445641"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165039"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890403"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835221"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1689327"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57813"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53087"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1901918" y="4713848"/>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833850"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489012"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852634"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791063"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504226"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文本框 63"/>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65" name="直接连接符 64"/>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5016000" y="2709000"/>
            <a:ext cx="2520000" cy="360000"/>
            <a:chOff x="5016000" y="2709000"/>
            <a:chExt cx="2520000" cy="360000"/>
          </a:xfrm>
          <a:solidFill>
            <a:srgbClr val="95886F"/>
          </a:solidFill>
        </p:grpSpPr>
        <p:grpSp>
          <p:nvGrpSpPr>
            <p:cNvPr id="68" name="组合 67"/>
            <p:cNvGrpSpPr/>
            <p:nvPr/>
          </p:nvGrpSpPr>
          <p:grpSpPr>
            <a:xfrm>
              <a:off x="5016000" y="2709000"/>
              <a:ext cx="360000" cy="360000"/>
              <a:chOff x="3576000" y="4149000"/>
              <a:chExt cx="360000" cy="360000"/>
            </a:xfrm>
            <a:grpFill/>
          </p:grpSpPr>
          <p:sp>
            <p:nvSpPr>
              <p:cNvPr id="70" name="椭圆 69"/>
              <p:cNvSpPr/>
              <p:nvPr/>
            </p:nvSpPr>
            <p:spPr>
              <a:xfrm>
                <a:off x="3576000" y="4149000"/>
                <a:ext cx="360000" cy="360000"/>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sp>
            <p:nvSpPr>
              <p:cNvPr id="71" name="椭圆 70"/>
              <p:cNvSpPr/>
              <p:nvPr/>
            </p:nvSpPr>
            <p:spPr>
              <a:xfrm>
                <a:off x="3684000" y="4257000"/>
                <a:ext cx="144000" cy="144000"/>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grpSp>
        <p:cxnSp>
          <p:nvCxnSpPr>
            <p:cNvPr id="69" name="直接连接符 68"/>
            <p:cNvCxnSpPr/>
            <p:nvPr/>
          </p:nvCxnSpPr>
          <p:spPr>
            <a:xfrm>
              <a:off x="5376000" y="2889000"/>
              <a:ext cx="2160000" cy="0"/>
            </a:xfrm>
            <a:prstGeom prst="line">
              <a:avLst/>
            </a:prstGeom>
            <a:grpFill/>
            <a:ln>
              <a:solidFill>
                <a:srgbClr val="95886F"/>
              </a:solidFill>
              <a:prstDash val="sysDot"/>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7727791" y="2488096"/>
            <a:ext cx="531583" cy="657807"/>
            <a:chOff x="7727791" y="2488096"/>
            <a:chExt cx="531583" cy="657807"/>
          </a:xfrm>
          <a:solidFill>
            <a:srgbClr val="95886F"/>
          </a:solidFill>
        </p:grpSpPr>
        <p:sp>
          <p:nvSpPr>
            <p:cNvPr id="78" name="Freeform 220"/>
            <p:cNvSpPr>
              <a:spLocks/>
            </p:cNvSpPr>
            <p:nvPr/>
          </p:nvSpPr>
          <p:spPr bwMode="auto">
            <a:xfrm>
              <a:off x="7727791" y="2488096"/>
              <a:ext cx="531583" cy="328903"/>
            </a:xfrm>
            <a:custGeom>
              <a:avLst/>
              <a:gdLst>
                <a:gd name="T0" fmla="*/ 664 w 737"/>
                <a:gd name="T1" fmla="*/ 177 h 456"/>
                <a:gd name="T2" fmla="*/ 737 w 737"/>
                <a:gd name="T3" fmla="*/ 26 h 456"/>
                <a:gd name="T4" fmla="*/ 602 w 737"/>
                <a:gd name="T5" fmla="*/ 0 h 456"/>
                <a:gd name="T6" fmla="*/ 619 w 737"/>
                <a:gd name="T7" fmla="*/ 47 h 456"/>
                <a:gd name="T8" fmla="*/ 0 w 737"/>
                <a:gd name="T9" fmla="*/ 361 h 456"/>
                <a:gd name="T10" fmla="*/ 0 w 737"/>
                <a:gd name="T11" fmla="*/ 456 h 456"/>
                <a:gd name="T12" fmla="*/ 664 w 737"/>
                <a:gd name="T13" fmla="*/ 118 h 456"/>
                <a:gd name="T14" fmla="*/ 664 w 737"/>
                <a:gd name="T15" fmla="*/ 177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7" h="456">
                  <a:moveTo>
                    <a:pt x="664" y="177"/>
                  </a:moveTo>
                  <a:lnTo>
                    <a:pt x="737" y="26"/>
                  </a:lnTo>
                  <a:lnTo>
                    <a:pt x="602" y="0"/>
                  </a:lnTo>
                  <a:lnTo>
                    <a:pt x="619" y="47"/>
                  </a:lnTo>
                  <a:lnTo>
                    <a:pt x="0" y="361"/>
                  </a:lnTo>
                  <a:lnTo>
                    <a:pt x="0" y="456"/>
                  </a:lnTo>
                  <a:lnTo>
                    <a:pt x="664" y="118"/>
                  </a:lnTo>
                  <a:lnTo>
                    <a:pt x="664" y="1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79" name="Rectangle 221"/>
            <p:cNvSpPr>
              <a:spLocks noChangeArrowheads="1"/>
            </p:cNvSpPr>
            <p:nvPr/>
          </p:nvSpPr>
          <p:spPr bwMode="auto">
            <a:xfrm>
              <a:off x="8134592" y="2666973"/>
              <a:ext cx="100979" cy="477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80" name="Rectangle 222"/>
            <p:cNvSpPr>
              <a:spLocks noChangeArrowheads="1"/>
            </p:cNvSpPr>
            <p:nvPr/>
          </p:nvSpPr>
          <p:spPr bwMode="auto">
            <a:xfrm>
              <a:off x="7934076" y="2765789"/>
              <a:ext cx="100258" cy="378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81" name="Rectangle 223"/>
            <p:cNvSpPr>
              <a:spLocks noChangeArrowheads="1"/>
            </p:cNvSpPr>
            <p:nvPr/>
          </p:nvSpPr>
          <p:spPr bwMode="auto">
            <a:xfrm>
              <a:off x="7746544" y="2839359"/>
              <a:ext cx="100258" cy="3065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sp>
        <p:nvSpPr>
          <p:cNvPr id="90" name="MH_SubTitle_3"/>
          <p:cNvSpPr txBox="1">
            <a:spLocks noChangeArrowheads="1"/>
          </p:cNvSpPr>
          <p:nvPr>
            <p:custDataLst>
              <p:tags r:id="rId1"/>
            </p:custDataLst>
          </p:nvPr>
        </p:nvSpPr>
        <p:spPr bwMode="auto">
          <a:xfrm>
            <a:off x="4495190" y="1902414"/>
            <a:ext cx="4649487" cy="4750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zh-CN" altLang="en-US" sz="2800" dirty="0"/>
              <a:t>基于图论的</a:t>
            </a:r>
            <a:r>
              <a:rPr lang="zh-CN" altLang="zh-CN" sz="2800" dirty="0"/>
              <a:t>设计模式检测</a:t>
            </a:r>
            <a:endParaRPr lang="en-US" altLang="zh-CN" sz="2800" dirty="0">
              <a:solidFill>
                <a:srgbClr val="58595B"/>
              </a:solidFill>
              <a:latin typeface="华文细黑" panose="02010600040101010101" pitchFamily="2" charset="-122"/>
              <a:ea typeface="华文细黑" panose="02010600040101010101" pitchFamily="2" charset="-122"/>
            </a:endParaRPr>
          </a:p>
        </p:txBody>
      </p:sp>
      <p:sp>
        <p:nvSpPr>
          <p:cNvPr id="2" name="矩形 1">
            <a:extLst>
              <a:ext uri="{FF2B5EF4-FFF2-40B4-BE49-F238E27FC236}">
                <a16:creationId xmlns:a16="http://schemas.microsoft.com/office/drawing/2014/main" id="{074A1141-94CF-4D3F-83E5-23DCBC7BE3AB}"/>
              </a:ext>
            </a:extLst>
          </p:cNvPr>
          <p:cNvSpPr/>
          <p:nvPr/>
        </p:nvSpPr>
        <p:spPr>
          <a:xfrm>
            <a:off x="4568303" y="3882335"/>
            <a:ext cx="3775393" cy="400110"/>
          </a:xfrm>
          <a:prstGeom prst="rect">
            <a:avLst/>
          </a:prstGeom>
        </p:spPr>
        <p:txBody>
          <a:bodyPr wrap="none">
            <a:spAutoFit/>
          </a:bodyPr>
          <a:lstStyle/>
          <a:p>
            <a:r>
              <a:rPr lang="zh-CN" altLang="en-US" sz="2000" dirty="0"/>
              <a:t>简化和加快检测设计模式的过程</a:t>
            </a:r>
          </a:p>
        </p:txBody>
      </p:sp>
    </p:spTree>
    <p:extLst>
      <p:ext uri="{BB962C8B-B14F-4D97-AF65-F5344CB8AC3E}">
        <p14:creationId xmlns:p14="http://schemas.microsoft.com/office/powerpoint/2010/main" val="99407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1000" fill="hold"/>
                                        <p:tgtEl>
                                          <p:spTgt spid="65"/>
                                        </p:tgtEl>
                                        <p:attrNameLst>
                                          <p:attrName>ppt_w</p:attrName>
                                        </p:attrNameLst>
                                      </p:cBhvr>
                                      <p:tavLst>
                                        <p:tav tm="0">
                                          <p:val>
                                            <p:fltVal val="0"/>
                                          </p:val>
                                        </p:tav>
                                        <p:tav tm="100000">
                                          <p:val>
                                            <p:strVal val="#ppt_w"/>
                                          </p:val>
                                        </p:tav>
                                      </p:tavLst>
                                    </p:anim>
                                    <p:anim calcmode="lin" valueType="num">
                                      <p:cBhvr>
                                        <p:cTn id="8" dur="1000" fill="hold"/>
                                        <p:tgtEl>
                                          <p:spTgt spid="65"/>
                                        </p:tgtEl>
                                        <p:attrNameLst>
                                          <p:attrName>ppt_h</p:attrName>
                                        </p:attrNameLst>
                                      </p:cBhvr>
                                      <p:tavLst>
                                        <p:tav tm="0">
                                          <p:val>
                                            <p:fltVal val="0"/>
                                          </p:val>
                                        </p:tav>
                                        <p:tav tm="100000">
                                          <p:val>
                                            <p:strVal val="#ppt_h"/>
                                          </p:val>
                                        </p:tav>
                                      </p:tavLst>
                                    </p:anim>
                                    <p:anim calcmode="lin" valueType="num">
                                      <p:cBhvr>
                                        <p:cTn id="9" dur="1000" fill="hold"/>
                                        <p:tgtEl>
                                          <p:spTgt spid="65"/>
                                        </p:tgtEl>
                                        <p:attrNameLst>
                                          <p:attrName>style.rotation</p:attrName>
                                        </p:attrNameLst>
                                      </p:cBhvr>
                                      <p:tavLst>
                                        <p:tav tm="0">
                                          <p:val>
                                            <p:fltVal val="90"/>
                                          </p:val>
                                        </p:tav>
                                        <p:tav tm="100000">
                                          <p:val>
                                            <p:fltVal val="0"/>
                                          </p:val>
                                        </p:tav>
                                      </p:tavLst>
                                    </p:anim>
                                    <p:animEffect transition="in" filter="fade">
                                      <p:cBhvr>
                                        <p:cTn id="10" dur="1000"/>
                                        <p:tgtEl>
                                          <p:spTgt spid="6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4"/>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par>
                                <p:cTn id="22" presetID="31" presetClass="entr" presetSubtype="0" fill="hold" nodeType="withEffect">
                                  <p:stCondLst>
                                    <p:cond delay="500"/>
                                  </p:stCondLst>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 calcmode="lin" valueType="num">
                                      <p:cBhvr>
                                        <p:cTn id="26" dur="1000" fill="hold"/>
                                        <p:tgtEl>
                                          <p:spTgt spid="4"/>
                                        </p:tgtEl>
                                        <p:attrNameLst>
                                          <p:attrName>style.rotation</p:attrName>
                                        </p:attrNameLst>
                                      </p:cBhvr>
                                      <p:tavLst>
                                        <p:tav tm="0">
                                          <p:val>
                                            <p:fltVal val="90"/>
                                          </p:val>
                                        </p:tav>
                                        <p:tav tm="100000">
                                          <p:val>
                                            <p:fltVal val="0"/>
                                          </p:val>
                                        </p:tav>
                                      </p:tavLst>
                                    </p:anim>
                                    <p:animEffect transition="in" filter="fade">
                                      <p:cBhvr>
                                        <p:cTn id="27" dur="1000"/>
                                        <p:tgtEl>
                                          <p:spTgt spid="4"/>
                                        </p:tgtEl>
                                      </p:cBhvr>
                                    </p:animEffect>
                                  </p:childTnLst>
                                </p:cTn>
                              </p:par>
                              <p:par>
                                <p:cTn id="28" presetID="31" presetClass="entr" presetSubtype="0" fill="hold" nodeType="withEffect">
                                  <p:stCondLst>
                                    <p:cond delay="50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ppt_w</p:attrName>
                                        </p:attrNameLst>
                                      </p:cBhvr>
                                      <p:tavLst>
                                        <p:tav tm="0">
                                          <p:val>
                                            <p:fltVal val="0"/>
                                          </p:val>
                                        </p:tav>
                                        <p:tav tm="100000">
                                          <p:val>
                                            <p:strVal val="#ppt_w"/>
                                          </p:val>
                                        </p:tav>
                                      </p:tavLst>
                                    </p:anim>
                                    <p:anim calcmode="lin" valueType="num">
                                      <p:cBhvr>
                                        <p:cTn id="31" dur="1000" fill="hold"/>
                                        <p:tgtEl>
                                          <p:spTgt spid="5"/>
                                        </p:tgtEl>
                                        <p:attrNameLst>
                                          <p:attrName>ppt_h</p:attrName>
                                        </p:attrNameLst>
                                      </p:cBhvr>
                                      <p:tavLst>
                                        <p:tav tm="0">
                                          <p:val>
                                            <p:fltVal val="0"/>
                                          </p:val>
                                        </p:tav>
                                        <p:tav tm="100000">
                                          <p:val>
                                            <p:strVal val="#ppt_h"/>
                                          </p:val>
                                        </p:tav>
                                      </p:tavLst>
                                    </p:anim>
                                    <p:anim calcmode="lin" valueType="num">
                                      <p:cBhvr>
                                        <p:cTn id="32" dur="1000" fill="hold"/>
                                        <p:tgtEl>
                                          <p:spTgt spid="5"/>
                                        </p:tgtEl>
                                        <p:attrNameLst>
                                          <p:attrName>style.rotation</p:attrName>
                                        </p:attrNameLst>
                                      </p:cBhvr>
                                      <p:tavLst>
                                        <p:tav tm="0">
                                          <p:val>
                                            <p:fltVal val="90"/>
                                          </p:val>
                                        </p:tav>
                                        <p:tav tm="100000">
                                          <p:val>
                                            <p:fltVal val="0"/>
                                          </p:val>
                                        </p:tav>
                                      </p:tavLst>
                                    </p:anim>
                                    <p:animEffect transition="in" filter="fade">
                                      <p:cBhvr>
                                        <p:cTn id="33" dur="1000"/>
                                        <p:tgtEl>
                                          <p:spTgt spid="5"/>
                                        </p:tgtEl>
                                      </p:cBhvr>
                                    </p:animEffect>
                                  </p:childTnLst>
                                </p:cTn>
                              </p:par>
                              <p:par>
                                <p:cTn id="34" presetID="31" presetClass="entr" presetSubtype="0" fill="hold" nodeType="withEffect">
                                  <p:stCondLst>
                                    <p:cond delay="500"/>
                                  </p:stCondLst>
                                  <p:childTnLst>
                                    <p:set>
                                      <p:cBhvr>
                                        <p:cTn id="35" dur="1" fill="hold">
                                          <p:stCondLst>
                                            <p:cond delay="0"/>
                                          </p:stCondLst>
                                        </p:cTn>
                                        <p:tgtEl>
                                          <p:spTgt spid="6"/>
                                        </p:tgtEl>
                                        <p:attrNameLst>
                                          <p:attrName>style.visibility</p:attrName>
                                        </p:attrNameLst>
                                      </p:cBhvr>
                                      <p:to>
                                        <p:strVal val="visible"/>
                                      </p:to>
                                    </p:set>
                                    <p:anim calcmode="lin" valueType="num">
                                      <p:cBhvr>
                                        <p:cTn id="36" dur="1000" fill="hold"/>
                                        <p:tgtEl>
                                          <p:spTgt spid="6"/>
                                        </p:tgtEl>
                                        <p:attrNameLst>
                                          <p:attrName>ppt_w</p:attrName>
                                        </p:attrNameLst>
                                      </p:cBhvr>
                                      <p:tavLst>
                                        <p:tav tm="0">
                                          <p:val>
                                            <p:fltVal val="0"/>
                                          </p:val>
                                        </p:tav>
                                        <p:tav tm="100000">
                                          <p:val>
                                            <p:strVal val="#ppt_w"/>
                                          </p:val>
                                        </p:tav>
                                      </p:tavLst>
                                    </p:anim>
                                    <p:anim calcmode="lin" valueType="num">
                                      <p:cBhvr>
                                        <p:cTn id="37" dur="1000" fill="hold"/>
                                        <p:tgtEl>
                                          <p:spTgt spid="6"/>
                                        </p:tgtEl>
                                        <p:attrNameLst>
                                          <p:attrName>ppt_h</p:attrName>
                                        </p:attrNameLst>
                                      </p:cBhvr>
                                      <p:tavLst>
                                        <p:tav tm="0">
                                          <p:val>
                                            <p:fltVal val="0"/>
                                          </p:val>
                                        </p:tav>
                                        <p:tav tm="100000">
                                          <p:val>
                                            <p:strVal val="#ppt_h"/>
                                          </p:val>
                                        </p:tav>
                                      </p:tavLst>
                                    </p:anim>
                                    <p:anim calcmode="lin" valueType="num">
                                      <p:cBhvr>
                                        <p:cTn id="38" dur="1000" fill="hold"/>
                                        <p:tgtEl>
                                          <p:spTgt spid="6"/>
                                        </p:tgtEl>
                                        <p:attrNameLst>
                                          <p:attrName>style.rotation</p:attrName>
                                        </p:attrNameLst>
                                      </p:cBhvr>
                                      <p:tavLst>
                                        <p:tav tm="0">
                                          <p:val>
                                            <p:fltVal val="90"/>
                                          </p:val>
                                        </p:tav>
                                        <p:tav tm="100000">
                                          <p:val>
                                            <p:fltVal val="0"/>
                                          </p:val>
                                        </p:tav>
                                      </p:tavLst>
                                    </p:anim>
                                    <p:animEffect transition="in" filter="fade">
                                      <p:cBhvr>
                                        <p:cTn id="39" dur="1000"/>
                                        <p:tgtEl>
                                          <p:spTgt spid="6"/>
                                        </p:tgtEl>
                                      </p:cBhvr>
                                    </p:animEffect>
                                  </p:childTnLst>
                                </p:cTn>
                              </p:par>
                              <p:par>
                                <p:cTn id="40" presetID="31" presetClass="entr" presetSubtype="0"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 calcmode="lin" valueType="num">
                                      <p:cBhvr>
                                        <p:cTn id="42" dur="1000" fill="hold"/>
                                        <p:tgtEl>
                                          <p:spTgt spid="7"/>
                                        </p:tgtEl>
                                        <p:attrNameLst>
                                          <p:attrName>ppt_w</p:attrName>
                                        </p:attrNameLst>
                                      </p:cBhvr>
                                      <p:tavLst>
                                        <p:tav tm="0">
                                          <p:val>
                                            <p:fltVal val="0"/>
                                          </p:val>
                                        </p:tav>
                                        <p:tav tm="100000">
                                          <p:val>
                                            <p:strVal val="#ppt_w"/>
                                          </p:val>
                                        </p:tav>
                                      </p:tavLst>
                                    </p:anim>
                                    <p:anim calcmode="lin" valueType="num">
                                      <p:cBhvr>
                                        <p:cTn id="43" dur="1000" fill="hold"/>
                                        <p:tgtEl>
                                          <p:spTgt spid="7"/>
                                        </p:tgtEl>
                                        <p:attrNameLst>
                                          <p:attrName>ppt_h</p:attrName>
                                        </p:attrNameLst>
                                      </p:cBhvr>
                                      <p:tavLst>
                                        <p:tav tm="0">
                                          <p:val>
                                            <p:fltVal val="0"/>
                                          </p:val>
                                        </p:tav>
                                        <p:tav tm="100000">
                                          <p:val>
                                            <p:strVal val="#ppt_h"/>
                                          </p:val>
                                        </p:tav>
                                      </p:tavLst>
                                    </p:anim>
                                    <p:anim calcmode="lin" valueType="num">
                                      <p:cBhvr>
                                        <p:cTn id="44" dur="1000" fill="hold"/>
                                        <p:tgtEl>
                                          <p:spTgt spid="7"/>
                                        </p:tgtEl>
                                        <p:attrNameLst>
                                          <p:attrName>style.rotation</p:attrName>
                                        </p:attrNameLst>
                                      </p:cBhvr>
                                      <p:tavLst>
                                        <p:tav tm="0">
                                          <p:val>
                                            <p:fltVal val="90"/>
                                          </p:val>
                                        </p:tav>
                                        <p:tav tm="100000">
                                          <p:val>
                                            <p:fltVal val="0"/>
                                          </p:val>
                                        </p:tav>
                                      </p:tavLst>
                                    </p:anim>
                                    <p:animEffect transition="in" filter="fade">
                                      <p:cBhvr>
                                        <p:cTn id="45" dur="1000"/>
                                        <p:tgtEl>
                                          <p:spTgt spid="7"/>
                                        </p:tgtEl>
                                      </p:cBhvr>
                                    </p:animEffect>
                                  </p:childTnLst>
                                </p:cTn>
                              </p:par>
                              <p:par>
                                <p:cTn id="46" presetID="31" presetClass="entr" presetSubtype="0" fill="hold" nodeType="withEffect">
                                  <p:stCondLst>
                                    <p:cond delay="500"/>
                                  </p:stCondLst>
                                  <p:childTnLst>
                                    <p:set>
                                      <p:cBhvr>
                                        <p:cTn id="47" dur="1" fill="hold">
                                          <p:stCondLst>
                                            <p:cond delay="0"/>
                                          </p:stCondLst>
                                        </p:cTn>
                                        <p:tgtEl>
                                          <p:spTgt spid="8"/>
                                        </p:tgtEl>
                                        <p:attrNameLst>
                                          <p:attrName>style.visibility</p:attrName>
                                        </p:attrNameLst>
                                      </p:cBhvr>
                                      <p:to>
                                        <p:strVal val="visible"/>
                                      </p:to>
                                    </p:set>
                                    <p:anim calcmode="lin" valueType="num">
                                      <p:cBhvr>
                                        <p:cTn id="48" dur="1000" fill="hold"/>
                                        <p:tgtEl>
                                          <p:spTgt spid="8"/>
                                        </p:tgtEl>
                                        <p:attrNameLst>
                                          <p:attrName>ppt_w</p:attrName>
                                        </p:attrNameLst>
                                      </p:cBhvr>
                                      <p:tavLst>
                                        <p:tav tm="0">
                                          <p:val>
                                            <p:fltVal val="0"/>
                                          </p:val>
                                        </p:tav>
                                        <p:tav tm="100000">
                                          <p:val>
                                            <p:strVal val="#ppt_w"/>
                                          </p:val>
                                        </p:tav>
                                      </p:tavLst>
                                    </p:anim>
                                    <p:anim calcmode="lin" valueType="num">
                                      <p:cBhvr>
                                        <p:cTn id="49" dur="1000" fill="hold"/>
                                        <p:tgtEl>
                                          <p:spTgt spid="8"/>
                                        </p:tgtEl>
                                        <p:attrNameLst>
                                          <p:attrName>ppt_h</p:attrName>
                                        </p:attrNameLst>
                                      </p:cBhvr>
                                      <p:tavLst>
                                        <p:tav tm="0">
                                          <p:val>
                                            <p:fltVal val="0"/>
                                          </p:val>
                                        </p:tav>
                                        <p:tav tm="100000">
                                          <p:val>
                                            <p:strVal val="#ppt_h"/>
                                          </p:val>
                                        </p:tav>
                                      </p:tavLst>
                                    </p:anim>
                                    <p:anim calcmode="lin" valueType="num">
                                      <p:cBhvr>
                                        <p:cTn id="50" dur="1000" fill="hold"/>
                                        <p:tgtEl>
                                          <p:spTgt spid="8"/>
                                        </p:tgtEl>
                                        <p:attrNameLst>
                                          <p:attrName>style.rotation</p:attrName>
                                        </p:attrNameLst>
                                      </p:cBhvr>
                                      <p:tavLst>
                                        <p:tav tm="0">
                                          <p:val>
                                            <p:fltVal val="90"/>
                                          </p:val>
                                        </p:tav>
                                        <p:tav tm="100000">
                                          <p:val>
                                            <p:fltVal val="0"/>
                                          </p:val>
                                        </p:tav>
                                      </p:tavLst>
                                    </p:anim>
                                    <p:animEffect transition="in" filter="fade">
                                      <p:cBhvr>
                                        <p:cTn id="51" dur="1000"/>
                                        <p:tgtEl>
                                          <p:spTgt spid="8"/>
                                        </p:tgtEl>
                                      </p:cBhvr>
                                    </p:animEffect>
                                  </p:childTnLst>
                                </p:cTn>
                              </p:par>
                              <p:par>
                                <p:cTn id="52" presetID="31" presetClass="entr" presetSubtype="0" fill="hold" nodeType="withEffect">
                                  <p:stCondLst>
                                    <p:cond delay="500"/>
                                  </p:stCondLst>
                                  <p:childTnLst>
                                    <p:set>
                                      <p:cBhvr>
                                        <p:cTn id="53" dur="1" fill="hold">
                                          <p:stCondLst>
                                            <p:cond delay="0"/>
                                          </p:stCondLst>
                                        </p:cTn>
                                        <p:tgtEl>
                                          <p:spTgt spid="9"/>
                                        </p:tgtEl>
                                        <p:attrNameLst>
                                          <p:attrName>style.visibility</p:attrName>
                                        </p:attrNameLst>
                                      </p:cBhvr>
                                      <p:to>
                                        <p:strVal val="visible"/>
                                      </p:to>
                                    </p:set>
                                    <p:anim calcmode="lin" valueType="num">
                                      <p:cBhvr>
                                        <p:cTn id="54" dur="1000" fill="hold"/>
                                        <p:tgtEl>
                                          <p:spTgt spid="9"/>
                                        </p:tgtEl>
                                        <p:attrNameLst>
                                          <p:attrName>ppt_w</p:attrName>
                                        </p:attrNameLst>
                                      </p:cBhvr>
                                      <p:tavLst>
                                        <p:tav tm="0">
                                          <p:val>
                                            <p:fltVal val="0"/>
                                          </p:val>
                                        </p:tav>
                                        <p:tav tm="100000">
                                          <p:val>
                                            <p:strVal val="#ppt_w"/>
                                          </p:val>
                                        </p:tav>
                                      </p:tavLst>
                                    </p:anim>
                                    <p:anim calcmode="lin" valueType="num">
                                      <p:cBhvr>
                                        <p:cTn id="55" dur="1000" fill="hold"/>
                                        <p:tgtEl>
                                          <p:spTgt spid="9"/>
                                        </p:tgtEl>
                                        <p:attrNameLst>
                                          <p:attrName>ppt_h</p:attrName>
                                        </p:attrNameLst>
                                      </p:cBhvr>
                                      <p:tavLst>
                                        <p:tav tm="0">
                                          <p:val>
                                            <p:fltVal val="0"/>
                                          </p:val>
                                        </p:tav>
                                        <p:tav tm="100000">
                                          <p:val>
                                            <p:strVal val="#ppt_h"/>
                                          </p:val>
                                        </p:tav>
                                      </p:tavLst>
                                    </p:anim>
                                    <p:anim calcmode="lin" valueType="num">
                                      <p:cBhvr>
                                        <p:cTn id="56" dur="1000" fill="hold"/>
                                        <p:tgtEl>
                                          <p:spTgt spid="9"/>
                                        </p:tgtEl>
                                        <p:attrNameLst>
                                          <p:attrName>style.rotation</p:attrName>
                                        </p:attrNameLst>
                                      </p:cBhvr>
                                      <p:tavLst>
                                        <p:tav tm="0">
                                          <p:val>
                                            <p:fltVal val="90"/>
                                          </p:val>
                                        </p:tav>
                                        <p:tav tm="100000">
                                          <p:val>
                                            <p:fltVal val="0"/>
                                          </p:val>
                                        </p:tav>
                                      </p:tavLst>
                                    </p:anim>
                                    <p:animEffect transition="in" filter="fade">
                                      <p:cBhvr>
                                        <p:cTn id="57" dur="1000"/>
                                        <p:tgtEl>
                                          <p:spTgt spid="9"/>
                                        </p:tgtEl>
                                      </p:cBhvr>
                                    </p:animEffect>
                                  </p:childTnLst>
                                </p:cTn>
                              </p:par>
                              <p:par>
                                <p:cTn id="58" presetID="31" presetClass="entr" presetSubtype="0" fill="hold" nodeType="withEffect">
                                  <p:stCondLst>
                                    <p:cond delay="500"/>
                                  </p:stCondLst>
                                  <p:childTnLst>
                                    <p:set>
                                      <p:cBhvr>
                                        <p:cTn id="59" dur="1" fill="hold">
                                          <p:stCondLst>
                                            <p:cond delay="0"/>
                                          </p:stCondLst>
                                        </p:cTn>
                                        <p:tgtEl>
                                          <p:spTgt spid="10"/>
                                        </p:tgtEl>
                                        <p:attrNameLst>
                                          <p:attrName>style.visibility</p:attrName>
                                        </p:attrNameLst>
                                      </p:cBhvr>
                                      <p:to>
                                        <p:strVal val="visible"/>
                                      </p:to>
                                    </p:set>
                                    <p:anim calcmode="lin" valueType="num">
                                      <p:cBhvr>
                                        <p:cTn id="60" dur="1000" fill="hold"/>
                                        <p:tgtEl>
                                          <p:spTgt spid="10"/>
                                        </p:tgtEl>
                                        <p:attrNameLst>
                                          <p:attrName>ppt_w</p:attrName>
                                        </p:attrNameLst>
                                      </p:cBhvr>
                                      <p:tavLst>
                                        <p:tav tm="0">
                                          <p:val>
                                            <p:fltVal val="0"/>
                                          </p:val>
                                        </p:tav>
                                        <p:tav tm="100000">
                                          <p:val>
                                            <p:strVal val="#ppt_w"/>
                                          </p:val>
                                        </p:tav>
                                      </p:tavLst>
                                    </p:anim>
                                    <p:anim calcmode="lin" valueType="num">
                                      <p:cBhvr>
                                        <p:cTn id="61" dur="1000" fill="hold"/>
                                        <p:tgtEl>
                                          <p:spTgt spid="10"/>
                                        </p:tgtEl>
                                        <p:attrNameLst>
                                          <p:attrName>ppt_h</p:attrName>
                                        </p:attrNameLst>
                                      </p:cBhvr>
                                      <p:tavLst>
                                        <p:tav tm="0">
                                          <p:val>
                                            <p:fltVal val="0"/>
                                          </p:val>
                                        </p:tav>
                                        <p:tav tm="100000">
                                          <p:val>
                                            <p:strVal val="#ppt_h"/>
                                          </p:val>
                                        </p:tav>
                                      </p:tavLst>
                                    </p:anim>
                                    <p:anim calcmode="lin" valueType="num">
                                      <p:cBhvr>
                                        <p:cTn id="62" dur="1000" fill="hold"/>
                                        <p:tgtEl>
                                          <p:spTgt spid="10"/>
                                        </p:tgtEl>
                                        <p:attrNameLst>
                                          <p:attrName>style.rotation</p:attrName>
                                        </p:attrNameLst>
                                      </p:cBhvr>
                                      <p:tavLst>
                                        <p:tav tm="0">
                                          <p:val>
                                            <p:fltVal val="90"/>
                                          </p:val>
                                        </p:tav>
                                        <p:tav tm="100000">
                                          <p:val>
                                            <p:fltVal val="0"/>
                                          </p:val>
                                        </p:tav>
                                      </p:tavLst>
                                    </p:anim>
                                    <p:animEffect transition="in" filter="fade">
                                      <p:cBhvr>
                                        <p:cTn id="63" dur="1000"/>
                                        <p:tgtEl>
                                          <p:spTgt spid="10"/>
                                        </p:tgtEl>
                                      </p:cBhvr>
                                    </p:animEffect>
                                  </p:childTnLst>
                                </p:cTn>
                              </p:par>
                              <p:par>
                                <p:cTn id="64" presetID="31" presetClass="entr" presetSubtype="0" fill="hold" nodeType="withEffect">
                                  <p:stCondLst>
                                    <p:cond delay="50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fltVal val="0"/>
                                          </p:val>
                                        </p:tav>
                                        <p:tav tm="100000">
                                          <p:val>
                                            <p:strVal val="#ppt_w"/>
                                          </p:val>
                                        </p:tav>
                                      </p:tavLst>
                                    </p:anim>
                                    <p:anim calcmode="lin" valueType="num">
                                      <p:cBhvr>
                                        <p:cTn id="67" dur="1000" fill="hold"/>
                                        <p:tgtEl>
                                          <p:spTgt spid="11"/>
                                        </p:tgtEl>
                                        <p:attrNameLst>
                                          <p:attrName>ppt_h</p:attrName>
                                        </p:attrNameLst>
                                      </p:cBhvr>
                                      <p:tavLst>
                                        <p:tav tm="0">
                                          <p:val>
                                            <p:fltVal val="0"/>
                                          </p:val>
                                        </p:tav>
                                        <p:tav tm="100000">
                                          <p:val>
                                            <p:strVal val="#ppt_h"/>
                                          </p:val>
                                        </p:tav>
                                      </p:tavLst>
                                    </p:anim>
                                    <p:anim calcmode="lin" valueType="num">
                                      <p:cBhvr>
                                        <p:cTn id="68" dur="1000" fill="hold"/>
                                        <p:tgtEl>
                                          <p:spTgt spid="11"/>
                                        </p:tgtEl>
                                        <p:attrNameLst>
                                          <p:attrName>style.rotation</p:attrName>
                                        </p:attrNameLst>
                                      </p:cBhvr>
                                      <p:tavLst>
                                        <p:tav tm="0">
                                          <p:val>
                                            <p:fltVal val="90"/>
                                          </p:val>
                                        </p:tav>
                                        <p:tav tm="100000">
                                          <p:val>
                                            <p:fltVal val="0"/>
                                          </p:val>
                                        </p:tav>
                                      </p:tavLst>
                                    </p:anim>
                                    <p:animEffect transition="in" filter="fade">
                                      <p:cBhvr>
                                        <p:cTn id="69" dur="1000"/>
                                        <p:tgtEl>
                                          <p:spTgt spid="11"/>
                                        </p:tgtEl>
                                      </p:cBhvr>
                                    </p:animEffect>
                                  </p:childTnLst>
                                </p:cTn>
                              </p:par>
                              <p:par>
                                <p:cTn id="70" presetID="31" presetClass="entr" presetSubtype="0" fill="hold" nodeType="withEffect">
                                  <p:stCondLst>
                                    <p:cond delay="500"/>
                                  </p:stCondLst>
                                  <p:childTnLst>
                                    <p:set>
                                      <p:cBhvr>
                                        <p:cTn id="71" dur="1" fill="hold">
                                          <p:stCondLst>
                                            <p:cond delay="0"/>
                                          </p:stCondLst>
                                        </p:cTn>
                                        <p:tgtEl>
                                          <p:spTgt spid="12"/>
                                        </p:tgtEl>
                                        <p:attrNameLst>
                                          <p:attrName>style.visibility</p:attrName>
                                        </p:attrNameLst>
                                      </p:cBhvr>
                                      <p:to>
                                        <p:strVal val="visible"/>
                                      </p:to>
                                    </p:set>
                                    <p:anim calcmode="lin" valueType="num">
                                      <p:cBhvr>
                                        <p:cTn id="72" dur="1000" fill="hold"/>
                                        <p:tgtEl>
                                          <p:spTgt spid="12"/>
                                        </p:tgtEl>
                                        <p:attrNameLst>
                                          <p:attrName>ppt_w</p:attrName>
                                        </p:attrNameLst>
                                      </p:cBhvr>
                                      <p:tavLst>
                                        <p:tav tm="0">
                                          <p:val>
                                            <p:fltVal val="0"/>
                                          </p:val>
                                        </p:tav>
                                        <p:tav tm="100000">
                                          <p:val>
                                            <p:strVal val="#ppt_w"/>
                                          </p:val>
                                        </p:tav>
                                      </p:tavLst>
                                    </p:anim>
                                    <p:anim calcmode="lin" valueType="num">
                                      <p:cBhvr>
                                        <p:cTn id="73" dur="1000" fill="hold"/>
                                        <p:tgtEl>
                                          <p:spTgt spid="12"/>
                                        </p:tgtEl>
                                        <p:attrNameLst>
                                          <p:attrName>ppt_h</p:attrName>
                                        </p:attrNameLst>
                                      </p:cBhvr>
                                      <p:tavLst>
                                        <p:tav tm="0">
                                          <p:val>
                                            <p:fltVal val="0"/>
                                          </p:val>
                                        </p:tav>
                                        <p:tav tm="100000">
                                          <p:val>
                                            <p:strVal val="#ppt_h"/>
                                          </p:val>
                                        </p:tav>
                                      </p:tavLst>
                                    </p:anim>
                                    <p:anim calcmode="lin" valueType="num">
                                      <p:cBhvr>
                                        <p:cTn id="74" dur="1000" fill="hold"/>
                                        <p:tgtEl>
                                          <p:spTgt spid="12"/>
                                        </p:tgtEl>
                                        <p:attrNameLst>
                                          <p:attrName>style.rotation</p:attrName>
                                        </p:attrNameLst>
                                      </p:cBhvr>
                                      <p:tavLst>
                                        <p:tav tm="0">
                                          <p:val>
                                            <p:fltVal val="90"/>
                                          </p:val>
                                        </p:tav>
                                        <p:tav tm="100000">
                                          <p:val>
                                            <p:fltVal val="0"/>
                                          </p:val>
                                        </p:tav>
                                      </p:tavLst>
                                    </p:anim>
                                    <p:animEffect transition="in" filter="fade">
                                      <p:cBhvr>
                                        <p:cTn id="75" dur="1000"/>
                                        <p:tgtEl>
                                          <p:spTgt spid="12"/>
                                        </p:tgtEl>
                                      </p:cBhvr>
                                    </p:animEffect>
                                  </p:childTnLst>
                                </p:cTn>
                              </p:par>
                              <p:par>
                                <p:cTn id="76" presetID="31" presetClass="entr" presetSubtype="0" fill="hold" nodeType="withEffect">
                                  <p:stCondLst>
                                    <p:cond delay="500"/>
                                  </p:stCondLst>
                                  <p:childTnLst>
                                    <p:set>
                                      <p:cBhvr>
                                        <p:cTn id="77" dur="1" fill="hold">
                                          <p:stCondLst>
                                            <p:cond delay="0"/>
                                          </p:stCondLst>
                                        </p:cTn>
                                        <p:tgtEl>
                                          <p:spTgt spid="13"/>
                                        </p:tgtEl>
                                        <p:attrNameLst>
                                          <p:attrName>style.visibility</p:attrName>
                                        </p:attrNameLst>
                                      </p:cBhvr>
                                      <p:to>
                                        <p:strVal val="visible"/>
                                      </p:to>
                                    </p:set>
                                    <p:anim calcmode="lin" valueType="num">
                                      <p:cBhvr>
                                        <p:cTn id="78" dur="1000" fill="hold"/>
                                        <p:tgtEl>
                                          <p:spTgt spid="13"/>
                                        </p:tgtEl>
                                        <p:attrNameLst>
                                          <p:attrName>ppt_w</p:attrName>
                                        </p:attrNameLst>
                                      </p:cBhvr>
                                      <p:tavLst>
                                        <p:tav tm="0">
                                          <p:val>
                                            <p:fltVal val="0"/>
                                          </p:val>
                                        </p:tav>
                                        <p:tav tm="100000">
                                          <p:val>
                                            <p:strVal val="#ppt_w"/>
                                          </p:val>
                                        </p:tav>
                                      </p:tavLst>
                                    </p:anim>
                                    <p:anim calcmode="lin" valueType="num">
                                      <p:cBhvr>
                                        <p:cTn id="79" dur="1000" fill="hold"/>
                                        <p:tgtEl>
                                          <p:spTgt spid="13"/>
                                        </p:tgtEl>
                                        <p:attrNameLst>
                                          <p:attrName>ppt_h</p:attrName>
                                        </p:attrNameLst>
                                      </p:cBhvr>
                                      <p:tavLst>
                                        <p:tav tm="0">
                                          <p:val>
                                            <p:fltVal val="0"/>
                                          </p:val>
                                        </p:tav>
                                        <p:tav tm="100000">
                                          <p:val>
                                            <p:strVal val="#ppt_h"/>
                                          </p:val>
                                        </p:tav>
                                      </p:tavLst>
                                    </p:anim>
                                    <p:anim calcmode="lin" valueType="num">
                                      <p:cBhvr>
                                        <p:cTn id="80" dur="1000" fill="hold"/>
                                        <p:tgtEl>
                                          <p:spTgt spid="13"/>
                                        </p:tgtEl>
                                        <p:attrNameLst>
                                          <p:attrName>style.rotation</p:attrName>
                                        </p:attrNameLst>
                                      </p:cBhvr>
                                      <p:tavLst>
                                        <p:tav tm="0">
                                          <p:val>
                                            <p:fltVal val="90"/>
                                          </p:val>
                                        </p:tav>
                                        <p:tav tm="100000">
                                          <p:val>
                                            <p:fltVal val="0"/>
                                          </p:val>
                                        </p:tav>
                                      </p:tavLst>
                                    </p:anim>
                                    <p:animEffect transition="in" filter="fade">
                                      <p:cBhvr>
                                        <p:cTn id="81" dur="1000"/>
                                        <p:tgtEl>
                                          <p:spTgt spid="13"/>
                                        </p:tgtEl>
                                      </p:cBhvr>
                                    </p:animEffect>
                                  </p:childTnLst>
                                </p:cTn>
                              </p:par>
                              <p:par>
                                <p:cTn id="82" presetID="31" presetClass="entr" presetSubtype="0" fill="hold" nodeType="withEffect">
                                  <p:stCondLst>
                                    <p:cond delay="500"/>
                                  </p:stCondLst>
                                  <p:childTnLst>
                                    <p:set>
                                      <p:cBhvr>
                                        <p:cTn id="83" dur="1" fill="hold">
                                          <p:stCondLst>
                                            <p:cond delay="0"/>
                                          </p:stCondLst>
                                        </p:cTn>
                                        <p:tgtEl>
                                          <p:spTgt spid="14"/>
                                        </p:tgtEl>
                                        <p:attrNameLst>
                                          <p:attrName>style.visibility</p:attrName>
                                        </p:attrNameLst>
                                      </p:cBhvr>
                                      <p:to>
                                        <p:strVal val="visible"/>
                                      </p:to>
                                    </p:set>
                                    <p:anim calcmode="lin" valueType="num">
                                      <p:cBhvr>
                                        <p:cTn id="84" dur="1000" fill="hold"/>
                                        <p:tgtEl>
                                          <p:spTgt spid="14"/>
                                        </p:tgtEl>
                                        <p:attrNameLst>
                                          <p:attrName>ppt_w</p:attrName>
                                        </p:attrNameLst>
                                      </p:cBhvr>
                                      <p:tavLst>
                                        <p:tav tm="0">
                                          <p:val>
                                            <p:fltVal val="0"/>
                                          </p:val>
                                        </p:tav>
                                        <p:tav tm="100000">
                                          <p:val>
                                            <p:strVal val="#ppt_w"/>
                                          </p:val>
                                        </p:tav>
                                      </p:tavLst>
                                    </p:anim>
                                    <p:anim calcmode="lin" valueType="num">
                                      <p:cBhvr>
                                        <p:cTn id="85" dur="1000" fill="hold"/>
                                        <p:tgtEl>
                                          <p:spTgt spid="14"/>
                                        </p:tgtEl>
                                        <p:attrNameLst>
                                          <p:attrName>ppt_h</p:attrName>
                                        </p:attrNameLst>
                                      </p:cBhvr>
                                      <p:tavLst>
                                        <p:tav tm="0">
                                          <p:val>
                                            <p:fltVal val="0"/>
                                          </p:val>
                                        </p:tav>
                                        <p:tav tm="100000">
                                          <p:val>
                                            <p:strVal val="#ppt_h"/>
                                          </p:val>
                                        </p:tav>
                                      </p:tavLst>
                                    </p:anim>
                                    <p:anim calcmode="lin" valueType="num">
                                      <p:cBhvr>
                                        <p:cTn id="86" dur="1000" fill="hold"/>
                                        <p:tgtEl>
                                          <p:spTgt spid="14"/>
                                        </p:tgtEl>
                                        <p:attrNameLst>
                                          <p:attrName>style.rotation</p:attrName>
                                        </p:attrNameLst>
                                      </p:cBhvr>
                                      <p:tavLst>
                                        <p:tav tm="0">
                                          <p:val>
                                            <p:fltVal val="90"/>
                                          </p:val>
                                        </p:tav>
                                        <p:tav tm="100000">
                                          <p:val>
                                            <p:fltVal val="0"/>
                                          </p:val>
                                        </p:tav>
                                      </p:tavLst>
                                    </p:anim>
                                    <p:animEffect transition="in" filter="fade">
                                      <p:cBhvr>
                                        <p:cTn id="87" dur="1000"/>
                                        <p:tgtEl>
                                          <p:spTgt spid="14"/>
                                        </p:tgtEl>
                                      </p:cBhvr>
                                    </p:animEffect>
                                  </p:childTnLst>
                                </p:cTn>
                              </p:par>
                              <p:par>
                                <p:cTn id="88" presetID="31" presetClass="entr" presetSubtype="0" fill="hold" nodeType="withEffect">
                                  <p:stCondLst>
                                    <p:cond delay="500"/>
                                  </p:stCondLst>
                                  <p:childTnLst>
                                    <p:set>
                                      <p:cBhvr>
                                        <p:cTn id="89" dur="1" fill="hold">
                                          <p:stCondLst>
                                            <p:cond delay="0"/>
                                          </p:stCondLst>
                                        </p:cTn>
                                        <p:tgtEl>
                                          <p:spTgt spid="15"/>
                                        </p:tgtEl>
                                        <p:attrNameLst>
                                          <p:attrName>style.visibility</p:attrName>
                                        </p:attrNameLst>
                                      </p:cBhvr>
                                      <p:to>
                                        <p:strVal val="visible"/>
                                      </p:to>
                                    </p:set>
                                    <p:anim calcmode="lin" valueType="num">
                                      <p:cBhvr>
                                        <p:cTn id="90" dur="1000" fill="hold"/>
                                        <p:tgtEl>
                                          <p:spTgt spid="15"/>
                                        </p:tgtEl>
                                        <p:attrNameLst>
                                          <p:attrName>ppt_w</p:attrName>
                                        </p:attrNameLst>
                                      </p:cBhvr>
                                      <p:tavLst>
                                        <p:tav tm="0">
                                          <p:val>
                                            <p:fltVal val="0"/>
                                          </p:val>
                                        </p:tav>
                                        <p:tav tm="100000">
                                          <p:val>
                                            <p:strVal val="#ppt_w"/>
                                          </p:val>
                                        </p:tav>
                                      </p:tavLst>
                                    </p:anim>
                                    <p:anim calcmode="lin" valueType="num">
                                      <p:cBhvr>
                                        <p:cTn id="91" dur="1000" fill="hold"/>
                                        <p:tgtEl>
                                          <p:spTgt spid="15"/>
                                        </p:tgtEl>
                                        <p:attrNameLst>
                                          <p:attrName>ppt_h</p:attrName>
                                        </p:attrNameLst>
                                      </p:cBhvr>
                                      <p:tavLst>
                                        <p:tav tm="0">
                                          <p:val>
                                            <p:fltVal val="0"/>
                                          </p:val>
                                        </p:tav>
                                        <p:tav tm="100000">
                                          <p:val>
                                            <p:strVal val="#ppt_h"/>
                                          </p:val>
                                        </p:tav>
                                      </p:tavLst>
                                    </p:anim>
                                    <p:anim calcmode="lin" valueType="num">
                                      <p:cBhvr>
                                        <p:cTn id="92" dur="1000" fill="hold"/>
                                        <p:tgtEl>
                                          <p:spTgt spid="15"/>
                                        </p:tgtEl>
                                        <p:attrNameLst>
                                          <p:attrName>style.rotation</p:attrName>
                                        </p:attrNameLst>
                                      </p:cBhvr>
                                      <p:tavLst>
                                        <p:tav tm="0">
                                          <p:val>
                                            <p:fltVal val="90"/>
                                          </p:val>
                                        </p:tav>
                                        <p:tav tm="100000">
                                          <p:val>
                                            <p:fltVal val="0"/>
                                          </p:val>
                                        </p:tav>
                                      </p:tavLst>
                                    </p:anim>
                                    <p:animEffect transition="in" filter="fade">
                                      <p:cBhvr>
                                        <p:cTn id="93" dur="1000"/>
                                        <p:tgtEl>
                                          <p:spTgt spid="15"/>
                                        </p:tgtEl>
                                      </p:cBhvr>
                                    </p:animEffect>
                                  </p:childTnLst>
                                </p:cTn>
                              </p:par>
                              <p:par>
                                <p:cTn id="94" presetID="31" presetClass="entr" presetSubtype="0" fill="hold" nodeType="withEffect">
                                  <p:stCondLst>
                                    <p:cond delay="500"/>
                                  </p:stCondLst>
                                  <p:childTnLst>
                                    <p:set>
                                      <p:cBhvr>
                                        <p:cTn id="95" dur="1" fill="hold">
                                          <p:stCondLst>
                                            <p:cond delay="0"/>
                                          </p:stCondLst>
                                        </p:cTn>
                                        <p:tgtEl>
                                          <p:spTgt spid="16"/>
                                        </p:tgtEl>
                                        <p:attrNameLst>
                                          <p:attrName>style.visibility</p:attrName>
                                        </p:attrNameLst>
                                      </p:cBhvr>
                                      <p:to>
                                        <p:strVal val="visible"/>
                                      </p:to>
                                    </p:set>
                                    <p:anim calcmode="lin" valueType="num">
                                      <p:cBhvr>
                                        <p:cTn id="96" dur="1000" fill="hold"/>
                                        <p:tgtEl>
                                          <p:spTgt spid="16"/>
                                        </p:tgtEl>
                                        <p:attrNameLst>
                                          <p:attrName>ppt_w</p:attrName>
                                        </p:attrNameLst>
                                      </p:cBhvr>
                                      <p:tavLst>
                                        <p:tav tm="0">
                                          <p:val>
                                            <p:fltVal val="0"/>
                                          </p:val>
                                        </p:tav>
                                        <p:tav tm="100000">
                                          <p:val>
                                            <p:strVal val="#ppt_w"/>
                                          </p:val>
                                        </p:tav>
                                      </p:tavLst>
                                    </p:anim>
                                    <p:anim calcmode="lin" valueType="num">
                                      <p:cBhvr>
                                        <p:cTn id="97" dur="1000" fill="hold"/>
                                        <p:tgtEl>
                                          <p:spTgt spid="16"/>
                                        </p:tgtEl>
                                        <p:attrNameLst>
                                          <p:attrName>ppt_h</p:attrName>
                                        </p:attrNameLst>
                                      </p:cBhvr>
                                      <p:tavLst>
                                        <p:tav tm="0">
                                          <p:val>
                                            <p:fltVal val="0"/>
                                          </p:val>
                                        </p:tav>
                                        <p:tav tm="100000">
                                          <p:val>
                                            <p:strVal val="#ppt_h"/>
                                          </p:val>
                                        </p:tav>
                                      </p:tavLst>
                                    </p:anim>
                                    <p:anim calcmode="lin" valueType="num">
                                      <p:cBhvr>
                                        <p:cTn id="98" dur="1000" fill="hold"/>
                                        <p:tgtEl>
                                          <p:spTgt spid="16"/>
                                        </p:tgtEl>
                                        <p:attrNameLst>
                                          <p:attrName>style.rotation</p:attrName>
                                        </p:attrNameLst>
                                      </p:cBhvr>
                                      <p:tavLst>
                                        <p:tav tm="0">
                                          <p:val>
                                            <p:fltVal val="90"/>
                                          </p:val>
                                        </p:tav>
                                        <p:tav tm="100000">
                                          <p:val>
                                            <p:fltVal val="0"/>
                                          </p:val>
                                        </p:tav>
                                      </p:tavLst>
                                    </p:anim>
                                    <p:animEffect transition="in" filter="fade">
                                      <p:cBhvr>
                                        <p:cTn id="99" dur="1000"/>
                                        <p:tgtEl>
                                          <p:spTgt spid="16"/>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7"/>
                                        </p:tgtEl>
                                        <p:attrNameLst>
                                          <p:attrName>style.visibility</p:attrName>
                                        </p:attrNameLst>
                                      </p:cBhvr>
                                      <p:to>
                                        <p:strVal val="visible"/>
                                      </p:to>
                                    </p:set>
                                    <p:anim calcmode="lin" valueType="num">
                                      <p:cBhvr>
                                        <p:cTn id="102" dur="1000" fill="hold"/>
                                        <p:tgtEl>
                                          <p:spTgt spid="17"/>
                                        </p:tgtEl>
                                        <p:attrNameLst>
                                          <p:attrName>ppt_w</p:attrName>
                                        </p:attrNameLst>
                                      </p:cBhvr>
                                      <p:tavLst>
                                        <p:tav tm="0">
                                          <p:val>
                                            <p:fltVal val="0"/>
                                          </p:val>
                                        </p:tav>
                                        <p:tav tm="100000">
                                          <p:val>
                                            <p:strVal val="#ppt_w"/>
                                          </p:val>
                                        </p:tav>
                                      </p:tavLst>
                                    </p:anim>
                                    <p:anim calcmode="lin" valueType="num">
                                      <p:cBhvr>
                                        <p:cTn id="103" dur="1000" fill="hold"/>
                                        <p:tgtEl>
                                          <p:spTgt spid="17"/>
                                        </p:tgtEl>
                                        <p:attrNameLst>
                                          <p:attrName>ppt_h</p:attrName>
                                        </p:attrNameLst>
                                      </p:cBhvr>
                                      <p:tavLst>
                                        <p:tav tm="0">
                                          <p:val>
                                            <p:fltVal val="0"/>
                                          </p:val>
                                        </p:tav>
                                        <p:tav tm="100000">
                                          <p:val>
                                            <p:strVal val="#ppt_h"/>
                                          </p:val>
                                        </p:tav>
                                      </p:tavLst>
                                    </p:anim>
                                    <p:anim calcmode="lin" valueType="num">
                                      <p:cBhvr>
                                        <p:cTn id="104" dur="1000" fill="hold"/>
                                        <p:tgtEl>
                                          <p:spTgt spid="17"/>
                                        </p:tgtEl>
                                        <p:attrNameLst>
                                          <p:attrName>style.rotation</p:attrName>
                                        </p:attrNameLst>
                                      </p:cBhvr>
                                      <p:tavLst>
                                        <p:tav tm="0">
                                          <p:val>
                                            <p:fltVal val="90"/>
                                          </p:val>
                                        </p:tav>
                                        <p:tav tm="100000">
                                          <p:val>
                                            <p:fltVal val="0"/>
                                          </p:val>
                                        </p:tav>
                                      </p:tavLst>
                                    </p:anim>
                                    <p:animEffect transition="in" filter="fade">
                                      <p:cBhvr>
                                        <p:cTn id="105" dur="1000"/>
                                        <p:tgtEl>
                                          <p:spTgt spid="17"/>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8"/>
                                        </p:tgtEl>
                                        <p:attrNameLst>
                                          <p:attrName>style.visibility</p:attrName>
                                        </p:attrNameLst>
                                      </p:cBhvr>
                                      <p:to>
                                        <p:strVal val="visible"/>
                                      </p:to>
                                    </p:set>
                                    <p:anim calcmode="lin" valueType="num">
                                      <p:cBhvr>
                                        <p:cTn id="108" dur="1000" fill="hold"/>
                                        <p:tgtEl>
                                          <p:spTgt spid="18"/>
                                        </p:tgtEl>
                                        <p:attrNameLst>
                                          <p:attrName>ppt_w</p:attrName>
                                        </p:attrNameLst>
                                      </p:cBhvr>
                                      <p:tavLst>
                                        <p:tav tm="0">
                                          <p:val>
                                            <p:fltVal val="0"/>
                                          </p:val>
                                        </p:tav>
                                        <p:tav tm="100000">
                                          <p:val>
                                            <p:strVal val="#ppt_w"/>
                                          </p:val>
                                        </p:tav>
                                      </p:tavLst>
                                    </p:anim>
                                    <p:anim calcmode="lin" valueType="num">
                                      <p:cBhvr>
                                        <p:cTn id="109" dur="1000" fill="hold"/>
                                        <p:tgtEl>
                                          <p:spTgt spid="18"/>
                                        </p:tgtEl>
                                        <p:attrNameLst>
                                          <p:attrName>ppt_h</p:attrName>
                                        </p:attrNameLst>
                                      </p:cBhvr>
                                      <p:tavLst>
                                        <p:tav tm="0">
                                          <p:val>
                                            <p:fltVal val="0"/>
                                          </p:val>
                                        </p:tav>
                                        <p:tav tm="100000">
                                          <p:val>
                                            <p:strVal val="#ppt_h"/>
                                          </p:val>
                                        </p:tav>
                                      </p:tavLst>
                                    </p:anim>
                                    <p:anim calcmode="lin" valueType="num">
                                      <p:cBhvr>
                                        <p:cTn id="110" dur="1000" fill="hold"/>
                                        <p:tgtEl>
                                          <p:spTgt spid="18"/>
                                        </p:tgtEl>
                                        <p:attrNameLst>
                                          <p:attrName>style.rotation</p:attrName>
                                        </p:attrNameLst>
                                      </p:cBhvr>
                                      <p:tavLst>
                                        <p:tav tm="0">
                                          <p:val>
                                            <p:fltVal val="90"/>
                                          </p:val>
                                        </p:tav>
                                        <p:tav tm="100000">
                                          <p:val>
                                            <p:fltVal val="0"/>
                                          </p:val>
                                        </p:tav>
                                      </p:tavLst>
                                    </p:anim>
                                    <p:animEffect transition="in" filter="fade">
                                      <p:cBhvr>
                                        <p:cTn id="111" dur="1000"/>
                                        <p:tgtEl>
                                          <p:spTgt spid="18"/>
                                        </p:tgtEl>
                                      </p:cBhvr>
                                    </p:animEffect>
                                  </p:childTnLst>
                                </p:cTn>
                              </p:par>
                              <p:par>
                                <p:cTn id="112" presetID="31" presetClass="entr" presetSubtype="0" fill="hold" nodeType="withEffect">
                                  <p:stCondLst>
                                    <p:cond delay="500"/>
                                  </p:stCondLst>
                                  <p:childTnLst>
                                    <p:set>
                                      <p:cBhvr>
                                        <p:cTn id="113" dur="1" fill="hold">
                                          <p:stCondLst>
                                            <p:cond delay="0"/>
                                          </p:stCondLst>
                                        </p:cTn>
                                        <p:tgtEl>
                                          <p:spTgt spid="19"/>
                                        </p:tgtEl>
                                        <p:attrNameLst>
                                          <p:attrName>style.visibility</p:attrName>
                                        </p:attrNameLst>
                                      </p:cBhvr>
                                      <p:to>
                                        <p:strVal val="visible"/>
                                      </p:to>
                                    </p:set>
                                    <p:anim calcmode="lin" valueType="num">
                                      <p:cBhvr>
                                        <p:cTn id="114" dur="1000" fill="hold"/>
                                        <p:tgtEl>
                                          <p:spTgt spid="19"/>
                                        </p:tgtEl>
                                        <p:attrNameLst>
                                          <p:attrName>ppt_w</p:attrName>
                                        </p:attrNameLst>
                                      </p:cBhvr>
                                      <p:tavLst>
                                        <p:tav tm="0">
                                          <p:val>
                                            <p:fltVal val="0"/>
                                          </p:val>
                                        </p:tav>
                                        <p:tav tm="100000">
                                          <p:val>
                                            <p:strVal val="#ppt_w"/>
                                          </p:val>
                                        </p:tav>
                                      </p:tavLst>
                                    </p:anim>
                                    <p:anim calcmode="lin" valueType="num">
                                      <p:cBhvr>
                                        <p:cTn id="115" dur="1000" fill="hold"/>
                                        <p:tgtEl>
                                          <p:spTgt spid="19"/>
                                        </p:tgtEl>
                                        <p:attrNameLst>
                                          <p:attrName>ppt_h</p:attrName>
                                        </p:attrNameLst>
                                      </p:cBhvr>
                                      <p:tavLst>
                                        <p:tav tm="0">
                                          <p:val>
                                            <p:fltVal val="0"/>
                                          </p:val>
                                        </p:tav>
                                        <p:tav tm="100000">
                                          <p:val>
                                            <p:strVal val="#ppt_h"/>
                                          </p:val>
                                        </p:tav>
                                      </p:tavLst>
                                    </p:anim>
                                    <p:anim calcmode="lin" valueType="num">
                                      <p:cBhvr>
                                        <p:cTn id="116" dur="1000" fill="hold"/>
                                        <p:tgtEl>
                                          <p:spTgt spid="19"/>
                                        </p:tgtEl>
                                        <p:attrNameLst>
                                          <p:attrName>style.rotation</p:attrName>
                                        </p:attrNameLst>
                                      </p:cBhvr>
                                      <p:tavLst>
                                        <p:tav tm="0">
                                          <p:val>
                                            <p:fltVal val="90"/>
                                          </p:val>
                                        </p:tav>
                                        <p:tav tm="100000">
                                          <p:val>
                                            <p:fltVal val="0"/>
                                          </p:val>
                                        </p:tav>
                                      </p:tavLst>
                                    </p:anim>
                                    <p:animEffect transition="in" filter="fade">
                                      <p:cBhvr>
                                        <p:cTn id="117" dur="1000"/>
                                        <p:tgtEl>
                                          <p:spTgt spid="19"/>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0"/>
                                        </p:tgtEl>
                                        <p:attrNameLst>
                                          <p:attrName>style.visibility</p:attrName>
                                        </p:attrNameLst>
                                      </p:cBhvr>
                                      <p:to>
                                        <p:strVal val="visible"/>
                                      </p:to>
                                    </p:set>
                                    <p:anim calcmode="lin" valueType="num">
                                      <p:cBhvr>
                                        <p:cTn id="120" dur="1000" fill="hold"/>
                                        <p:tgtEl>
                                          <p:spTgt spid="20"/>
                                        </p:tgtEl>
                                        <p:attrNameLst>
                                          <p:attrName>ppt_w</p:attrName>
                                        </p:attrNameLst>
                                      </p:cBhvr>
                                      <p:tavLst>
                                        <p:tav tm="0">
                                          <p:val>
                                            <p:fltVal val="0"/>
                                          </p:val>
                                        </p:tav>
                                        <p:tav tm="100000">
                                          <p:val>
                                            <p:strVal val="#ppt_w"/>
                                          </p:val>
                                        </p:tav>
                                      </p:tavLst>
                                    </p:anim>
                                    <p:anim calcmode="lin" valueType="num">
                                      <p:cBhvr>
                                        <p:cTn id="121" dur="1000" fill="hold"/>
                                        <p:tgtEl>
                                          <p:spTgt spid="20"/>
                                        </p:tgtEl>
                                        <p:attrNameLst>
                                          <p:attrName>ppt_h</p:attrName>
                                        </p:attrNameLst>
                                      </p:cBhvr>
                                      <p:tavLst>
                                        <p:tav tm="0">
                                          <p:val>
                                            <p:fltVal val="0"/>
                                          </p:val>
                                        </p:tav>
                                        <p:tav tm="100000">
                                          <p:val>
                                            <p:strVal val="#ppt_h"/>
                                          </p:val>
                                        </p:tav>
                                      </p:tavLst>
                                    </p:anim>
                                    <p:anim calcmode="lin" valueType="num">
                                      <p:cBhvr>
                                        <p:cTn id="122" dur="1000" fill="hold"/>
                                        <p:tgtEl>
                                          <p:spTgt spid="20"/>
                                        </p:tgtEl>
                                        <p:attrNameLst>
                                          <p:attrName>style.rotation</p:attrName>
                                        </p:attrNameLst>
                                      </p:cBhvr>
                                      <p:tavLst>
                                        <p:tav tm="0">
                                          <p:val>
                                            <p:fltVal val="90"/>
                                          </p:val>
                                        </p:tav>
                                        <p:tav tm="100000">
                                          <p:val>
                                            <p:fltVal val="0"/>
                                          </p:val>
                                        </p:tav>
                                      </p:tavLst>
                                    </p:anim>
                                    <p:animEffect transition="in" filter="fade">
                                      <p:cBhvr>
                                        <p:cTn id="123" dur="1000"/>
                                        <p:tgtEl>
                                          <p:spTgt spid="20"/>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1"/>
                                        </p:tgtEl>
                                        <p:attrNameLst>
                                          <p:attrName>style.visibility</p:attrName>
                                        </p:attrNameLst>
                                      </p:cBhvr>
                                      <p:to>
                                        <p:strVal val="visible"/>
                                      </p:to>
                                    </p:set>
                                    <p:anim calcmode="lin" valueType="num">
                                      <p:cBhvr>
                                        <p:cTn id="126" dur="1000" fill="hold"/>
                                        <p:tgtEl>
                                          <p:spTgt spid="21"/>
                                        </p:tgtEl>
                                        <p:attrNameLst>
                                          <p:attrName>ppt_w</p:attrName>
                                        </p:attrNameLst>
                                      </p:cBhvr>
                                      <p:tavLst>
                                        <p:tav tm="0">
                                          <p:val>
                                            <p:fltVal val="0"/>
                                          </p:val>
                                        </p:tav>
                                        <p:tav tm="100000">
                                          <p:val>
                                            <p:strVal val="#ppt_w"/>
                                          </p:val>
                                        </p:tav>
                                      </p:tavLst>
                                    </p:anim>
                                    <p:anim calcmode="lin" valueType="num">
                                      <p:cBhvr>
                                        <p:cTn id="127" dur="1000" fill="hold"/>
                                        <p:tgtEl>
                                          <p:spTgt spid="21"/>
                                        </p:tgtEl>
                                        <p:attrNameLst>
                                          <p:attrName>ppt_h</p:attrName>
                                        </p:attrNameLst>
                                      </p:cBhvr>
                                      <p:tavLst>
                                        <p:tav tm="0">
                                          <p:val>
                                            <p:fltVal val="0"/>
                                          </p:val>
                                        </p:tav>
                                        <p:tav tm="100000">
                                          <p:val>
                                            <p:strVal val="#ppt_h"/>
                                          </p:val>
                                        </p:tav>
                                      </p:tavLst>
                                    </p:anim>
                                    <p:anim calcmode="lin" valueType="num">
                                      <p:cBhvr>
                                        <p:cTn id="128" dur="1000" fill="hold"/>
                                        <p:tgtEl>
                                          <p:spTgt spid="21"/>
                                        </p:tgtEl>
                                        <p:attrNameLst>
                                          <p:attrName>style.rotation</p:attrName>
                                        </p:attrNameLst>
                                      </p:cBhvr>
                                      <p:tavLst>
                                        <p:tav tm="0">
                                          <p:val>
                                            <p:fltVal val="90"/>
                                          </p:val>
                                        </p:tav>
                                        <p:tav tm="100000">
                                          <p:val>
                                            <p:fltVal val="0"/>
                                          </p:val>
                                        </p:tav>
                                      </p:tavLst>
                                    </p:anim>
                                    <p:animEffect transition="in" filter="fade">
                                      <p:cBhvr>
                                        <p:cTn id="129" dur="1000"/>
                                        <p:tgtEl>
                                          <p:spTgt spid="21"/>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2"/>
                                        </p:tgtEl>
                                        <p:attrNameLst>
                                          <p:attrName>style.visibility</p:attrName>
                                        </p:attrNameLst>
                                      </p:cBhvr>
                                      <p:to>
                                        <p:strVal val="visible"/>
                                      </p:to>
                                    </p:set>
                                    <p:anim calcmode="lin" valueType="num">
                                      <p:cBhvr>
                                        <p:cTn id="132" dur="1000" fill="hold"/>
                                        <p:tgtEl>
                                          <p:spTgt spid="22"/>
                                        </p:tgtEl>
                                        <p:attrNameLst>
                                          <p:attrName>ppt_w</p:attrName>
                                        </p:attrNameLst>
                                      </p:cBhvr>
                                      <p:tavLst>
                                        <p:tav tm="0">
                                          <p:val>
                                            <p:fltVal val="0"/>
                                          </p:val>
                                        </p:tav>
                                        <p:tav tm="100000">
                                          <p:val>
                                            <p:strVal val="#ppt_w"/>
                                          </p:val>
                                        </p:tav>
                                      </p:tavLst>
                                    </p:anim>
                                    <p:anim calcmode="lin" valueType="num">
                                      <p:cBhvr>
                                        <p:cTn id="133" dur="1000" fill="hold"/>
                                        <p:tgtEl>
                                          <p:spTgt spid="22"/>
                                        </p:tgtEl>
                                        <p:attrNameLst>
                                          <p:attrName>ppt_h</p:attrName>
                                        </p:attrNameLst>
                                      </p:cBhvr>
                                      <p:tavLst>
                                        <p:tav tm="0">
                                          <p:val>
                                            <p:fltVal val="0"/>
                                          </p:val>
                                        </p:tav>
                                        <p:tav tm="100000">
                                          <p:val>
                                            <p:strVal val="#ppt_h"/>
                                          </p:val>
                                        </p:tav>
                                      </p:tavLst>
                                    </p:anim>
                                    <p:anim calcmode="lin" valueType="num">
                                      <p:cBhvr>
                                        <p:cTn id="134" dur="1000" fill="hold"/>
                                        <p:tgtEl>
                                          <p:spTgt spid="22"/>
                                        </p:tgtEl>
                                        <p:attrNameLst>
                                          <p:attrName>style.rotation</p:attrName>
                                        </p:attrNameLst>
                                      </p:cBhvr>
                                      <p:tavLst>
                                        <p:tav tm="0">
                                          <p:val>
                                            <p:fltVal val="90"/>
                                          </p:val>
                                        </p:tav>
                                        <p:tav tm="100000">
                                          <p:val>
                                            <p:fltVal val="0"/>
                                          </p:val>
                                        </p:tav>
                                      </p:tavLst>
                                    </p:anim>
                                    <p:animEffect transition="in" filter="fade">
                                      <p:cBhvr>
                                        <p:cTn id="135" dur="1000"/>
                                        <p:tgtEl>
                                          <p:spTgt spid="22"/>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3"/>
                                        </p:tgtEl>
                                        <p:attrNameLst>
                                          <p:attrName>style.visibility</p:attrName>
                                        </p:attrNameLst>
                                      </p:cBhvr>
                                      <p:to>
                                        <p:strVal val="visible"/>
                                      </p:to>
                                    </p:set>
                                    <p:anim calcmode="lin" valueType="num">
                                      <p:cBhvr>
                                        <p:cTn id="138" dur="1000" fill="hold"/>
                                        <p:tgtEl>
                                          <p:spTgt spid="23"/>
                                        </p:tgtEl>
                                        <p:attrNameLst>
                                          <p:attrName>ppt_w</p:attrName>
                                        </p:attrNameLst>
                                      </p:cBhvr>
                                      <p:tavLst>
                                        <p:tav tm="0">
                                          <p:val>
                                            <p:fltVal val="0"/>
                                          </p:val>
                                        </p:tav>
                                        <p:tav tm="100000">
                                          <p:val>
                                            <p:strVal val="#ppt_w"/>
                                          </p:val>
                                        </p:tav>
                                      </p:tavLst>
                                    </p:anim>
                                    <p:anim calcmode="lin" valueType="num">
                                      <p:cBhvr>
                                        <p:cTn id="139" dur="1000" fill="hold"/>
                                        <p:tgtEl>
                                          <p:spTgt spid="23"/>
                                        </p:tgtEl>
                                        <p:attrNameLst>
                                          <p:attrName>ppt_h</p:attrName>
                                        </p:attrNameLst>
                                      </p:cBhvr>
                                      <p:tavLst>
                                        <p:tav tm="0">
                                          <p:val>
                                            <p:fltVal val="0"/>
                                          </p:val>
                                        </p:tav>
                                        <p:tav tm="100000">
                                          <p:val>
                                            <p:strVal val="#ppt_h"/>
                                          </p:val>
                                        </p:tav>
                                      </p:tavLst>
                                    </p:anim>
                                    <p:anim calcmode="lin" valueType="num">
                                      <p:cBhvr>
                                        <p:cTn id="140" dur="1000" fill="hold"/>
                                        <p:tgtEl>
                                          <p:spTgt spid="23"/>
                                        </p:tgtEl>
                                        <p:attrNameLst>
                                          <p:attrName>style.rotation</p:attrName>
                                        </p:attrNameLst>
                                      </p:cBhvr>
                                      <p:tavLst>
                                        <p:tav tm="0">
                                          <p:val>
                                            <p:fltVal val="90"/>
                                          </p:val>
                                        </p:tav>
                                        <p:tav tm="100000">
                                          <p:val>
                                            <p:fltVal val="0"/>
                                          </p:val>
                                        </p:tav>
                                      </p:tavLst>
                                    </p:anim>
                                    <p:animEffect transition="in" filter="fade">
                                      <p:cBhvr>
                                        <p:cTn id="141" dur="1000"/>
                                        <p:tgtEl>
                                          <p:spTgt spid="23"/>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4"/>
                                        </p:tgtEl>
                                        <p:attrNameLst>
                                          <p:attrName>style.visibility</p:attrName>
                                        </p:attrNameLst>
                                      </p:cBhvr>
                                      <p:to>
                                        <p:strVal val="visible"/>
                                      </p:to>
                                    </p:set>
                                    <p:anim calcmode="lin" valueType="num">
                                      <p:cBhvr>
                                        <p:cTn id="144" dur="1000" fill="hold"/>
                                        <p:tgtEl>
                                          <p:spTgt spid="24"/>
                                        </p:tgtEl>
                                        <p:attrNameLst>
                                          <p:attrName>ppt_w</p:attrName>
                                        </p:attrNameLst>
                                      </p:cBhvr>
                                      <p:tavLst>
                                        <p:tav tm="0">
                                          <p:val>
                                            <p:fltVal val="0"/>
                                          </p:val>
                                        </p:tav>
                                        <p:tav tm="100000">
                                          <p:val>
                                            <p:strVal val="#ppt_w"/>
                                          </p:val>
                                        </p:tav>
                                      </p:tavLst>
                                    </p:anim>
                                    <p:anim calcmode="lin" valueType="num">
                                      <p:cBhvr>
                                        <p:cTn id="145" dur="1000" fill="hold"/>
                                        <p:tgtEl>
                                          <p:spTgt spid="24"/>
                                        </p:tgtEl>
                                        <p:attrNameLst>
                                          <p:attrName>ppt_h</p:attrName>
                                        </p:attrNameLst>
                                      </p:cBhvr>
                                      <p:tavLst>
                                        <p:tav tm="0">
                                          <p:val>
                                            <p:fltVal val="0"/>
                                          </p:val>
                                        </p:tav>
                                        <p:tav tm="100000">
                                          <p:val>
                                            <p:strVal val="#ppt_h"/>
                                          </p:val>
                                        </p:tav>
                                      </p:tavLst>
                                    </p:anim>
                                    <p:anim calcmode="lin" valueType="num">
                                      <p:cBhvr>
                                        <p:cTn id="146" dur="1000" fill="hold"/>
                                        <p:tgtEl>
                                          <p:spTgt spid="24"/>
                                        </p:tgtEl>
                                        <p:attrNameLst>
                                          <p:attrName>style.rotation</p:attrName>
                                        </p:attrNameLst>
                                      </p:cBhvr>
                                      <p:tavLst>
                                        <p:tav tm="0">
                                          <p:val>
                                            <p:fltVal val="90"/>
                                          </p:val>
                                        </p:tav>
                                        <p:tav tm="100000">
                                          <p:val>
                                            <p:fltVal val="0"/>
                                          </p:val>
                                        </p:tav>
                                      </p:tavLst>
                                    </p:anim>
                                    <p:animEffect transition="in" filter="fade">
                                      <p:cBhvr>
                                        <p:cTn id="147" dur="1000"/>
                                        <p:tgtEl>
                                          <p:spTgt spid="24"/>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5"/>
                                        </p:tgtEl>
                                        <p:attrNameLst>
                                          <p:attrName>style.visibility</p:attrName>
                                        </p:attrNameLst>
                                      </p:cBhvr>
                                      <p:to>
                                        <p:strVal val="visible"/>
                                      </p:to>
                                    </p:set>
                                    <p:anim calcmode="lin" valueType="num">
                                      <p:cBhvr>
                                        <p:cTn id="150" dur="1000" fill="hold"/>
                                        <p:tgtEl>
                                          <p:spTgt spid="25"/>
                                        </p:tgtEl>
                                        <p:attrNameLst>
                                          <p:attrName>ppt_w</p:attrName>
                                        </p:attrNameLst>
                                      </p:cBhvr>
                                      <p:tavLst>
                                        <p:tav tm="0">
                                          <p:val>
                                            <p:fltVal val="0"/>
                                          </p:val>
                                        </p:tav>
                                        <p:tav tm="100000">
                                          <p:val>
                                            <p:strVal val="#ppt_w"/>
                                          </p:val>
                                        </p:tav>
                                      </p:tavLst>
                                    </p:anim>
                                    <p:anim calcmode="lin" valueType="num">
                                      <p:cBhvr>
                                        <p:cTn id="151" dur="1000" fill="hold"/>
                                        <p:tgtEl>
                                          <p:spTgt spid="25"/>
                                        </p:tgtEl>
                                        <p:attrNameLst>
                                          <p:attrName>ppt_h</p:attrName>
                                        </p:attrNameLst>
                                      </p:cBhvr>
                                      <p:tavLst>
                                        <p:tav tm="0">
                                          <p:val>
                                            <p:fltVal val="0"/>
                                          </p:val>
                                        </p:tav>
                                        <p:tav tm="100000">
                                          <p:val>
                                            <p:strVal val="#ppt_h"/>
                                          </p:val>
                                        </p:tav>
                                      </p:tavLst>
                                    </p:anim>
                                    <p:anim calcmode="lin" valueType="num">
                                      <p:cBhvr>
                                        <p:cTn id="152" dur="1000" fill="hold"/>
                                        <p:tgtEl>
                                          <p:spTgt spid="25"/>
                                        </p:tgtEl>
                                        <p:attrNameLst>
                                          <p:attrName>style.rotation</p:attrName>
                                        </p:attrNameLst>
                                      </p:cBhvr>
                                      <p:tavLst>
                                        <p:tav tm="0">
                                          <p:val>
                                            <p:fltVal val="90"/>
                                          </p:val>
                                        </p:tav>
                                        <p:tav tm="100000">
                                          <p:val>
                                            <p:fltVal val="0"/>
                                          </p:val>
                                        </p:tav>
                                      </p:tavLst>
                                    </p:anim>
                                    <p:animEffect transition="in" filter="fade">
                                      <p:cBhvr>
                                        <p:cTn id="153" dur="1000"/>
                                        <p:tgtEl>
                                          <p:spTgt spid="25"/>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6"/>
                                        </p:tgtEl>
                                        <p:attrNameLst>
                                          <p:attrName>style.visibility</p:attrName>
                                        </p:attrNameLst>
                                      </p:cBhvr>
                                      <p:to>
                                        <p:strVal val="visible"/>
                                      </p:to>
                                    </p:set>
                                    <p:anim calcmode="lin" valueType="num">
                                      <p:cBhvr>
                                        <p:cTn id="156" dur="1000" fill="hold"/>
                                        <p:tgtEl>
                                          <p:spTgt spid="26"/>
                                        </p:tgtEl>
                                        <p:attrNameLst>
                                          <p:attrName>ppt_w</p:attrName>
                                        </p:attrNameLst>
                                      </p:cBhvr>
                                      <p:tavLst>
                                        <p:tav tm="0">
                                          <p:val>
                                            <p:fltVal val="0"/>
                                          </p:val>
                                        </p:tav>
                                        <p:tav tm="100000">
                                          <p:val>
                                            <p:strVal val="#ppt_w"/>
                                          </p:val>
                                        </p:tav>
                                      </p:tavLst>
                                    </p:anim>
                                    <p:anim calcmode="lin" valueType="num">
                                      <p:cBhvr>
                                        <p:cTn id="157" dur="1000" fill="hold"/>
                                        <p:tgtEl>
                                          <p:spTgt spid="26"/>
                                        </p:tgtEl>
                                        <p:attrNameLst>
                                          <p:attrName>ppt_h</p:attrName>
                                        </p:attrNameLst>
                                      </p:cBhvr>
                                      <p:tavLst>
                                        <p:tav tm="0">
                                          <p:val>
                                            <p:fltVal val="0"/>
                                          </p:val>
                                        </p:tav>
                                        <p:tav tm="100000">
                                          <p:val>
                                            <p:strVal val="#ppt_h"/>
                                          </p:val>
                                        </p:tav>
                                      </p:tavLst>
                                    </p:anim>
                                    <p:anim calcmode="lin" valueType="num">
                                      <p:cBhvr>
                                        <p:cTn id="158" dur="1000" fill="hold"/>
                                        <p:tgtEl>
                                          <p:spTgt spid="26"/>
                                        </p:tgtEl>
                                        <p:attrNameLst>
                                          <p:attrName>style.rotation</p:attrName>
                                        </p:attrNameLst>
                                      </p:cBhvr>
                                      <p:tavLst>
                                        <p:tav tm="0">
                                          <p:val>
                                            <p:fltVal val="90"/>
                                          </p:val>
                                        </p:tav>
                                        <p:tav tm="100000">
                                          <p:val>
                                            <p:fltVal val="0"/>
                                          </p:val>
                                        </p:tav>
                                      </p:tavLst>
                                    </p:anim>
                                    <p:animEffect transition="in" filter="fade">
                                      <p:cBhvr>
                                        <p:cTn id="159" dur="1000"/>
                                        <p:tgtEl>
                                          <p:spTgt spid="26"/>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7"/>
                                        </p:tgtEl>
                                        <p:attrNameLst>
                                          <p:attrName>style.visibility</p:attrName>
                                        </p:attrNameLst>
                                      </p:cBhvr>
                                      <p:to>
                                        <p:strVal val="visible"/>
                                      </p:to>
                                    </p:set>
                                    <p:anim calcmode="lin" valueType="num">
                                      <p:cBhvr>
                                        <p:cTn id="162" dur="1000" fill="hold"/>
                                        <p:tgtEl>
                                          <p:spTgt spid="27"/>
                                        </p:tgtEl>
                                        <p:attrNameLst>
                                          <p:attrName>ppt_w</p:attrName>
                                        </p:attrNameLst>
                                      </p:cBhvr>
                                      <p:tavLst>
                                        <p:tav tm="0">
                                          <p:val>
                                            <p:fltVal val="0"/>
                                          </p:val>
                                        </p:tav>
                                        <p:tav tm="100000">
                                          <p:val>
                                            <p:strVal val="#ppt_w"/>
                                          </p:val>
                                        </p:tav>
                                      </p:tavLst>
                                    </p:anim>
                                    <p:anim calcmode="lin" valueType="num">
                                      <p:cBhvr>
                                        <p:cTn id="163" dur="1000" fill="hold"/>
                                        <p:tgtEl>
                                          <p:spTgt spid="27"/>
                                        </p:tgtEl>
                                        <p:attrNameLst>
                                          <p:attrName>ppt_h</p:attrName>
                                        </p:attrNameLst>
                                      </p:cBhvr>
                                      <p:tavLst>
                                        <p:tav tm="0">
                                          <p:val>
                                            <p:fltVal val="0"/>
                                          </p:val>
                                        </p:tav>
                                        <p:tav tm="100000">
                                          <p:val>
                                            <p:strVal val="#ppt_h"/>
                                          </p:val>
                                        </p:tav>
                                      </p:tavLst>
                                    </p:anim>
                                    <p:anim calcmode="lin" valueType="num">
                                      <p:cBhvr>
                                        <p:cTn id="164" dur="1000" fill="hold"/>
                                        <p:tgtEl>
                                          <p:spTgt spid="27"/>
                                        </p:tgtEl>
                                        <p:attrNameLst>
                                          <p:attrName>style.rotation</p:attrName>
                                        </p:attrNameLst>
                                      </p:cBhvr>
                                      <p:tavLst>
                                        <p:tav tm="0">
                                          <p:val>
                                            <p:fltVal val="90"/>
                                          </p:val>
                                        </p:tav>
                                        <p:tav tm="100000">
                                          <p:val>
                                            <p:fltVal val="0"/>
                                          </p:val>
                                        </p:tav>
                                      </p:tavLst>
                                    </p:anim>
                                    <p:animEffect transition="in" filter="fade">
                                      <p:cBhvr>
                                        <p:cTn id="165" dur="1000"/>
                                        <p:tgtEl>
                                          <p:spTgt spid="27"/>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28"/>
                                        </p:tgtEl>
                                        <p:attrNameLst>
                                          <p:attrName>style.visibility</p:attrName>
                                        </p:attrNameLst>
                                      </p:cBhvr>
                                      <p:to>
                                        <p:strVal val="visible"/>
                                      </p:to>
                                    </p:set>
                                    <p:anim calcmode="lin" valueType="num">
                                      <p:cBhvr>
                                        <p:cTn id="168" dur="1000" fill="hold"/>
                                        <p:tgtEl>
                                          <p:spTgt spid="28"/>
                                        </p:tgtEl>
                                        <p:attrNameLst>
                                          <p:attrName>ppt_w</p:attrName>
                                        </p:attrNameLst>
                                      </p:cBhvr>
                                      <p:tavLst>
                                        <p:tav tm="0">
                                          <p:val>
                                            <p:fltVal val="0"/>
                                          </p:val>
                                        </p:tav>
                                        <p:tav tm="100000">
                                          <p:val>
                                            <p:strVal val="#ppt_w"/>
                                          </p:val>
                                        </p:tav>
                                      </p:tavLst>
                                    </p:anim>
                                    <p:anim calcmode="lin" valueType="num">
                                      <p:cBhvr>
                                        <p:cTn id="169" dur="1000" fill="hold"/>
                                        <p:tgtEl>
                                          <p:spTgt spid="28"/>
                                        </p:tgtEl>
                                        <p:attrNameLst>
                                          <p:attrName>ppt_h</p:attrName>
                                        </p:attrNameLst>
                                      </p:cBhvr>
                                      <p:tavLst>
                                        <p:tav tm="0">
                                          <p:val>
                                            <p:fltVal val="0"/>
                                          </p:val>
                                        </p:tav>
                                        <p:tav tm="100000">
                                          <p:val>
                                            <p:strVal val="#ppt_h"/>
                                          </p:val>
                                        </p:tav>
                                      </p:tavLst>
                                    </p:anim>
                                    <p:anim calcmode="lin" valueType="num">
                                      <p:cBhvr>
                                        <p:cTn id="170" dur="1000" fill="hold"/>
                                        <p:tgtEl>
                                          <p:spTgt spid="28"/>
                                        </p:tgtEl>
                                        <p:attrNameLst>
                                          <p:attrName>style.rotation</p:attrName>
                                        </p:attrNameLst>
                                      </p:cBhvr>
                                      <p:tavLst>
                                        <p:tav tm="0">
                                          <p:val>
                                            <p:fltVal val="90"/>
                                          </p:val>
                                        </p:tav>
                                        <p:tav tm="100000">
                                          <p:val>
                                            <p:fltVal val="0"/>
                                          </p:val>
                                        </p:tav>
                                      </p:tavLst>
                                    </p:anim>
                                    <p:animEffect transition="in" filter="fade">
                                      <p:cBhvr>
                                        <p:cTn id="171" dur="1000"/>
                                        <p:tgtEl>
                                          <p:spTgt spid="28"/>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29"/>
                                        </p:tgtEl>
                                        <p:attrNameLst>
                                          <p:attrName>style.visibility</p:attrName>
                                        </p:attrNameLst>
                                      </p:cBhvr>
                                      <p:to>
                                        <p:strVal val="visible"/>
                                      </p:to>
                                    </p:set>
                                    <p:anim calcmode="lin" valueType="num">
                                      <p:cBhvr>
                                        <p:cTn id="174" dur="1000" fill="hold"/>
                                        <p:tgtEl>
                                          <p:spTgt spid="29"/>
                                        </p:tgtEl>
                                        <p:attrNameLst>
                                          <p:attrName>ppt_w</p:attrName>
                                        </p:attrNameLst>
                                      </p:cBhvr>
                                      <p:tavLst>
                                        <p:tav tm="0">
                                          <p:val>
                                            <p:fltVal val="0"/>
                                          </p:val>
                                        </p:tav>
                                        <p:tav tm="100000">
                                          <p:val>
                                            <p:strVal val="#ppt_w"/>
                                          </p:val>
                                        </p:tav>
                                      </p:tavLst>
                                    </p:anim>
                                    <p:anim calcmode="lin" valueType="num">
                                      <p:cBhvr>
                                        <p:cTn id="175" dur="1000" fill="hold"/>
                                        <p:tgtEl>
                                          <p:spTgt spid="29"/>
                                        </p:tgtEl>
                                        <p:attrNameLst>
                                          <p:attrName>ppt_h</p:attrName>
                                        </p:attrNameLst>
                                      </p:cBhvr>
                                      <p:tavLst>
                                        <p:tav tm="0">
                                          <p:val>
                                            <p:fltVal val="0"/>
                                          </p:val>
                                        </p:tav>
                                        <p:tav tm="100000">
                                          <p:val>
                                            <p:strVal val="#ppt_h"/>
                                          </p:val>
                                        </p:tav>
                                      </p:tavLst>
                                    </p:anim>
                                    <p:anim calcmode="lin" valueType="num">
                                      <p:cBhvr>
                                        <p:cTn id="176" dur="1000" fill="hold"/>
                                        <p:tgtEl>
                                          <p:spTgt spid="29"/>
                                        </p:tgtEl>
                                        <p:attrNameLst>
                                          <p:attrName>style.rotation</p:attrName>
                                        </p:attrNameLst>
                                      </p:cBhvr>
                                      <p:tavLst>
                                        <p:tav tm="0">
                                          <p:val>
                                            <p:fltVal val="90"/>
                                          </p:val>
                                        </p:tav>
                                        <p:tav tm="100000">
                                          <p:val>
                                            <p:fltVal val="0"/>
                                          </p:val>
                                        </p:tav>
                                      </p:tavLst>
                                    </p:anim>
                                    <p:animEffect transition="in" filter="fade">
                                      <p:cBhvr>
                                        <p:cTn id="177" dur="1000"/>
                                        <p:tgtEl>
                                          <p:spTgt spid="29"/>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0"/>
                                        </p:tgtEl>
                                        <p:attrNameLst>
                                          <p:attrName>style.visibility</p:attrName>
                                        </p:attrNameLst>
                                      </p:cBhvr>
                                      <p:to>
                                        <p:strVal val="visible"/>
                                      </p:to>
                                    </p:set>
                                    <p:anim calcmode="lin" valueType="num">
                                      <p:cBhvr>
                                        <p:cTn id="180" dur="1000" fill="hold"/>
                                        <p:tgtEl>
                                          <p:spTgt spid="30"/>
                                        </p:tgtEl>
                                        <p:attrNameLst>
                                          <p:attrName>ppt_w</p:attrName>
                                        </p:attrNameLst>
                                      </p:cBhvr>
                                      <p:tavLst>
                                        <p:tav tm="0">
                                          <p:val>
                                            <p:fltVal val="0"/>
                                          </p:val>
                                        </p:tav>
                                        <p:tav tm="100000">
                                          <p:val>
                                            <p:strVal val="#ppt_w"/>
                                          </p:val>
                                        </p:tav>
                                      </p:tavLst>
                                    </p:anim>
                                    <p:anim calcmode="lin" valueType="num">
                                      <p:cBhvr>
                                        <p:cTn id="181" dur="1000" fill="hold"/>
                                        <p:tgtEl>
                                          <p:spTgt spid="30"/>
                                        </p:tgtEl>
                                        <p:attrNameLst>
                                          <p:attrName>ppt_h</p:attrName>
                                        </p:attrNameLst>
                                      </p:cBhvr>
                                      <p:tavLst>
                                        <p:tav tm="0">
                                          <p:val>
                                            <p:fltVal val="0"/>
                                          </p:val>
                                        </p:tav>
                                        <p:tav tm="100000">
                                          <p:val>
                                            <p:strVal val="#ppt_h"/>
                                          </p:val>
                                        </p:tav>
                                      </p:tavLst>
                                    </p:anim>
                                    <p:anim calcmode="lin" valueType="num">
                                      <p:cBhvr>
                                        <p:cTn id="182" dur="1000" fill="hold"/>
                                        <p:tgtEl>
                                          <p:spTgt spid="30"/>
                                        </p:tgtEl>
                                        <p:attrNameLst>
                                          <p:attrName>style.rotation</p:attrName>
                                        </p:attrNameLst>
                                      </p:cBhvr>
                                      <p:tavLst>
                                        <p:tav tm="0">
                                          <p:val>
                                            <p:fltVal val="90"/>
                                          </p:val>
                                        </p:tav>
                                        <p:tav tm="100000">
                                          <p:val>
                                            <p:fltVal val="0"/>
                                          </p:val>
                                        </p:tav>
                                      </p:tavLst>
                                    </p:anim>
                                    <p:animEffect transition="in" filter="fade">
                                      <p:cBhvr>
                                        <p:cTn id="183" dur="1000"/>
                                        <p:tgtEl>
                                          <p:spTgt spid="30"/>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1"/>
                                        </p:tgtEl>
                                        <p:attrNameLst>
                                          <p:attrName>style.visibility</p:attrName>
                                        </p:attrNameLst>
                                      </p:cBhvr>
                                      <p:to>
                                        <p:strVal val="visible"/>
                                      </p:to>
                                    </p:set>
                                    <p:anim calcmode="lin" valueType="num">
                                      <p:cBhvr>
                                        <p:cTn id="186" dur="1000" fill="hold"/>
                                        <p:tgtEl>
                                          <p:spTgt spid="31"/>
                                        </p:tgtEl>
                                        <p:attrNameLst>
                                          <p:attrName>ppt_w</p:attrName>
                                        </p:attrNameLst>
                                      </p:cBhvr>
                                      <p:tavLst>
                                        <p:tav tm="0">
                                          <p:val>
                                            <p:fltVal val="0"/>
                                          </p:val>
                                        </p:tav>
                                        <p:tav tm="100000">
                                          <p:val>
                                            <p:strVal val="#ppt_w"/>
                                          </p:val>
                                        </p:tav>
                                      </p:tavLst>
                                    </p:anim>
                                    <p:anim calcmode="lin" valueType="num">
                                      <p:cBhvr>
                                        <p:cTn id="187" dur="1000" fill="hold"/>
                                        <p:tgtEl>
                                          <p:spTgt spid="31"/>
                                        </p:tgtEl>
                                        <p:attrNameLst>
                                          <p:attrName>ppt_h</p:attrName>
                                        </p:attrNameLst>
                                      </p:cBhvr>
                                      <p:tavLst>
                                        <p:tav tm="0">
                                          <p:val>
                                            <p:fltVal val="0"/>
                                          </p:val>
                                        </p:tav>
                                        <p:tav tm="100000">
                                          <p:val>
                                            <p:strVal val="#ppt_h"/>
                                          </p:val>
                                        </p:tav>
                                      </p:tavLst>
                                    </p:anim>
                                    <p:anim calcmode="lin" valueType="num">
                                      <p:cBhvr>
                                        <p:cTn id="188" dur="1000" fill="hold"/>
                                        <p:tgtEl>
                                          <p:spTgt spid="31"/>
                                        </p:tgtEl>
                                        <p:attrNameLst>
                                          <p:attrName>style.rotation</p:attrName>
                                        </p:attrNameLst>
                                      </p:cBhvr>
                                      <p:tavLst>
                                        <p:tav tm="0">
                                          <p:val>
                                            <p:fltVal val="90"/>
                                          </p:val>
                                        </p:tav>
                                        <p:tav tm="100000">
                                          <p:val>
                                            <p:fltVal val="0"/>
                                          </p:val>
                                        </p:tav>
                                      </p:tavLst>
                                    </p:anim>
                                    <p:animEffect transition="in" filter="fade">
                                      <p:cBhvr>
                                        <p:cTn id="189" dur="1000"/>
                                        <p:tgtEl>
                                          <p:spTgt spid="31"/>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2"/>
                                        </p:tgtEl>
                                        <p:attrNameLst>
                                          <p:attrName>style.visibility</p:attrName>
                                        </p:attrNameLst>
                                      </p:cBhvr>
                                      <p:to>
                                        <p:strVal val="visible"/>
                                      </p:to>
                                    </p:set>
                                    <p:anim calcmode="lin" valueType="num">
                                      <p:cBhvr>
                                        <p:cTn id="192" dur="1000" fill="hold"/>
                                        <p:tgtEl>
                                          <p:spTgt spid="32"/>
                                        </p:tgtEl>
                                        <p:attrNameLst>
                                          <p:attrName>ppt_w</p:attrName>
                                        </p:attrNameLst>
                                      </p:cBhvr>
                                      <p:tavLst>
                                        <p:tav tm="0">
                                          <p:val>
                                            <p:fltVal val="0"/>
                                          </p:val>
                                        </p:tav>
                                        <p:tav tm="100000">
                                          <p:val>
                                            <p:strVal val="#ppt_w"/>
                                          </p:val>
                                        </p:tav>
                                      </p:tavLst>
                                    </p:anim>
                                    <p:anim calcmode="lin" valueType="num">
                                      <p:cBhvr>
                                        <p:cTn id="193" dur="1000" fill="hold"/>
                                        <p:tgtEl>
                                          <p:spTgt spid="32"/>
                                        </p:tgtEl>
                                        <p:attrNameLst>
                                          <p:attrName>ppt_h</p:attrName>
                                        </p:attrNameLst>
                                      </p:cBhvr>
                                      <p:tavLst>
                                        <p:tav tm="0">
                                          <p:val>
                                            <p:fltVal val="0"/>
                                          </p:val>
                                        </p:tav>
                                        <p:tav tm="100000">
                                          <p:val>
                                            <p:strVal val="#ppt_h"/>
                                          </p:val>
                                        </p:tav>
                                      </p:tavLst>
                                    </p:anim>
                                    <p:anim calcmode="lin" valueType="num">
                                      <p:cBhvr>
                                        <p:cTn id="194" dur="1000" fill="hold"/>
                                        <p:tgtEl>
                                          <p:spTgt spid="32"/>
                                        </p:tgtEl>
                                        <p:attrNameLst>
                                          <p:attrName>style.rotation</p:attrName>
                                        </p:attrNameLst>
                                      </p:cBhvr>
                                      <p:tavLst>
                                        <p:tav tm="0">
                                          <p:val>
                                            <p:fltVal val="90"/>
                                          </p:val>
                                        </p:tav>
                                        <p:tav tm="100000">
                                          <p:val>
                                            <p:fltVal val="0"/>
                                          </p:val>
                                        </p:tav>
                                      </p:tavLst>
                                    </p:anim>
                                    <p:animEffect transition="in" filter="fade">
                                      <p:cBhvr>
                                        <p:cTn id="195" dur="1000"/>
                                        <p:tgtEl>
                                          <p:spTgt spid="32"/>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3"/>
                                        </p:tgtEl>
                                        <p:attrNameLst>
                                          <p:attrName>style.visibility</p:attrName>
                                        </p:attrNameLst>
                                      </p:cBhvr>
                                      <p:to>
                                        <p:strVal val="visible"/>
                                      </p:to>
                                    </p:set>
                                    <p:anim calcmode="lin" valueType="num">
                                      <p:cBhvr>
                                        <p:cTn id="198" dur="1000" fill="hold"/>
                                        <p:tgtEl>
                                          <p:spTgt spid="33"/>
                                        </p:tgtEl>
                                        <p:attrNameLst>
                                          <p:attrName>ppt_w</p:attrName>
                                        </p:attrNameLst>
                                      </p:cBhvr>
                                      <p:tavLst>
                                        <p:tav tm="0">
                                          <p:val>
                                            <p:fltVal val="0"/>
                                          </p:val>
                                        </p:tav>
                                        <p:tav tm="100000">
                                          <p:val>
                                            <p:strVal val="#ppt_w"/>
                                          </p:val>
                                        </p:tav>
                                      </p:tavLst>
                                    </p:anim>
                                    <p:anim calcmode="lin" valueType="num">
                                      <p:cBhvr>
                                        <p:cTn id="199" dur="1000" fill="hold"/>
                                        <p:tgtEl>
                                          <p:spTgt spid="33"/>
                                        </p:tgtEl>
                                        <p:attrNameLst>
                                          <p:attrName>ppt_h</p:attrName>
                                        </p:attrNameLst>
                                      </p:cBhvr>
                                      <p:tavLst>
                                        <p:tav tm="0">
                                          <p:val>
                                            <p:fltVal val="0"/>
                                          </p:val>
                                        </p:tav>
                                        <p:tav tm="100000">
                                          <p:val>
                                            <p:strVal val="#ppt_h"/>
                                          </p:val>
                                        </p:tav>
                                      </p:tavLst>
                                    </p:anim>
                                    <p:anim calcmode="lin" valueType="num">
                                      <p:cBhvr>
                                        <p:cTn id="200" dur="1000" fill="hold"/>
                                        <p:tgtEl>
                                          <p:spTgt spid="33"/>
                                        </p:tgtEl>
                                        <p:attrNameLst>
                                          <p:attrName>style.rotation</p:attrName>
                                        </p:attrNameLst>
                                      </p:cBhvr>
                                      <p:tavLst>
                                        <p:tav tm="0">
                                          <p:val>
                                            <p:fltVal val="90"/>
                                          </p:val>
                                        </p:tav>
                                        <p:tav tm="100000">
                                          <p:val>
                                            <p:fltVal val="0"/>
                                          </p:val>
                                        </p:tav>
                                      </p:tavLst>
                                    </p:anim>
                                    <p:animEffect transition="in" filter="fade">
                                      <p:cBhvr>
                                        <p:cTn id="201" dur="1000"/>
                                        <p:tgtEl>
                                          <p:spTgt spid="33"/>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4"/>
                                        </p:tgtEl>
                                        <p:attrNameLst>
                                          <p:attrName>style.visibility</p:attrName>
                                        </p:attrNameLst>
                                      </p:cBhvr>
                                      <p:to>
                                        <p:strVal val="visible"/>
                                      </p:to>
                                    </p:set>
                                    <p:anim calcmode="lin" valueType="num">
                                      <p:cBhvr>
                                        <p:cTn id="204" dur="1000" fill="hold"/>
                                        <p:tgtEl>
                                          <p:spTgt spid="34"/>
                                        </p:tgtEl>
                                        <p:attrNameLst>
                                          <p:attrName>ppt_w</p:attrName>
                                        </p:attrNameLst>
                                      </p:cBhvr>
                                      <p:tavLst>
                                        <p:tav tm="0">
                                          <p:val>
                                            <p:fltVal val="0"/>
                                          </p:val>
                                        </p:tav>
                                        <p:tav tm="100000">
                                          <p:val>
                                            <p:strVal val="#ppt_w"/>
                                          </p:val>
                                        </p:tav>
                                      </p:tavLst>
                                    </p:anim>
                                    <p:anim calcmode="lin" valueType="num">
                                      <p:cBhvr>
                                        <p:cTn id="205" dur="1000" fill="hold"/>
                                        <p:tgtEl>
                                          <p:spTgt spid="34"/>
                                        </p:tgtEl>
                                        <p:attrNameLst>
                                          <p:attrName>ppt_h</p:attrName>
                                        </p:attrNameLst>
                                      </p:cBhvr>
                                      <p:tavLst>
                                        <p:tav tm="0">
                                          <p:val>
                                            <p:fltVal val="0"/>
                                          </p:val>
                                        </p:tav>
                                        <p:tav tm="100000">
                                          <p:val>
                                            <p:strVal val="#ppt_h"/>
                                          </p:val>
                                        </p:tav>
                                      </p:tavLst>
                                    </p:anim>
                                    <p:anim calcmode="lin" valueType="num">
                                      <p:cBhvr>
                                        <p:cTn id="206" dur="1000" fill="hold"/>
                                        <p:tgtEl>
                                          <p:spTgt spid="34"/>
                                        </p:tgtEl>
                                        <p:attrNameLst>
                                          <p:attrName>style.rotation</p:attrName>
                                        </p:attrNameLst>
                                      </p:cBhvr>
                                      <p:tavLst>
                                        <p:tav tm="0">
                                          <p:val>
                                            <p:fltVal val="90"/>
                                          </p:val>
                                        </p:tav>
                                        <p:tav tm="100000">
                                          <p:val>
                                            <p:fltVal val="0"/>
                                          </p:val>
                                        </p:tav>
                                      </p:tavLst>
                                    </p:anim>
                                    <p:animEffect transition="in" filter="fade">
                                      <p:cBhvr>
                                        <p:cTn id="207" dur="1000"/>
                                        <p:tgtEl>
                                          <p:spTgt spid="34"/>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5"/>
                                        </p:tgtEl>
                                        <p:attrNameLst>
                                          <p:attrName>style.visibility</p:attrName>
                                        </p:attrNameLst>
                                      </p:cBhvr>
                                      <p:to>
                                        <p:strVal val="visible"/>
                                      </p:to>
                                    </p:set>
                                    <p:anim calcmode="lin" valueType="num">
                                      <p:cBhvr>
                                        <p:cTn id="210" dur="1000" fill="hold"/>
                                        <p:tgtEl>
                                          <p:spTgt spid="35"/>
                                        </p:tgtEl>
                                        <p:attrNameLst>
                                          <p:attrName>ppt_w</p:attrName>
                                        </p:attrNameLst>
                                      </p:cBhvr>
                                      <p:tavLst>
                                        <p:tav tm="0">
                                          <p:val>
                                            <p:fltVal val="0"/>
                                          </p:val>
                                        </p:tav>
                                        <p:tav tm="100000">
                                          <p:val>
                                            <p:strVal val="#ppt_w"/>
                                          </p:val>
                                        </p:tav>
                                      </p:tavLst>
                                    </p:anim>
                                    <p:anim calcmode="lin" valueType="num">
                                      <p:cBhvr>
                                        <p:cTn id="211" dur="1000" fill="hold"/>
                                        <p:tgtEl>
                                          <p:spTgt spid="35"/>
                                        </p:tgtEl>
                                        <p:attrNameLst>
                                          <p:attrName>ppt_h</p:attrName>
                                        </p:attrNameLst>
                                      </p:cBhvr>
                                      <p:tavLst>
                                        <p:tav tm="0">
                                          <p:val>
                                            <p:fltVal val="0"/>
                                          </p:val>
                                        </p:tav>
                                        <p:tav tm="100000">
                                          <p:val>
                                            <p:strVal val="#ppt_h"/>
                                          </p:val>
                                        </p:tav>
                                      </p:tavLst>
                                    </p:anim>
                                    <p:anim calcmode="lin" valueType="num">
                                      <p:cBhvr>
                                        <p:cTn id="212" dur="1000" fill="hold"/>
                                        <p:tgtEl>
                                          <p:spTgt spid="35"/>
                                        </p:tgtEl>
                                        <p:attrNameLst>
                                          <p:attrName>style.rotation</p:attrName>
                                        </p:attrNameLst>
                                      </p:cBhvr>
                                      <p:tavLst>
                                        <p:tav tm="0">
                                          <p:val>
                                            <p:fltVal val="90"/>
                                          </p:val>
                                        </p:tav>
                                        <p:tav tm="100000">
                                          <p:val>
                                            <p:fltVal val="0"/>
                                          </p:val>
                                        </p:tav>
                                      </p:tavLst>
                                    </p:anim>
                                    <p:animEffect transition="in" filter="fade">
                                      <p:cBhvr>
                                        <p:cTn id="213" dur="1000"/>
                                        <p:tgtEl>
                                          <p:spTgt spid="35"/>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6"/>
                                        </p:tgtEl>
                                        <p:attrNameLst>
                                          <p:attrName>style.visibility</p:attrName>
                                        </p:attrNameLst>
                                      </p:cBhvr>
                                      <p:to>
                                        <p:strVal val="visible"/>
                                      </p:to>
                                    </p:set>
                                    <p:anim calcmode="lin" valueType="num">
                                      <p:cBhvr>
                                        <p:cTn id="216" dur="1000" fill="hold"/>
                                        <p:tgtEl>
                                          <p:spTgt spid="36"/>
                                        </p:tgtEl>
                                        <p:attrNameLst>
                                          <p:attrName>ppt_w</p:attrName>
                                        </p:attrNameLst>
                                      </p:cBhvr>
                                      <p:tavLst>
                                        <p:tav tm="0">
                                          <p:val>
                                            <p:fltVal val="0"/>
                                          </p:val>
                                        </p:tav>
                                        <p:tav tm="100000">
                                          <p:val>
                                            <p:strVal val="#ppt_w"/>
                                          </p:val>
                                        </p:tav>
                                      </p:tavLst>
                                    </p:anim>
                                    <p:anim calcmode="lin" valueType="num">
                                      <p:cBhvr>
                                        <p:cTn id="217" dur="1000" fill="hold"/>
                                        <p:tgtEl>
                                          <p:spTgt spid="36"/>
                                        </p:tgtEl>
                                        <p:attrNameLst>
                                          <p:attrName>ppt_h</p:attrName>
                                        </p:attrNameLst>
                                      </p:cBhvr>
                                      <p:tavLst>
                                        <p:tav tm="0">
                                          <p:val>
                                            <p:fltVal val="0"/>
                                          </p:val>
                                        </p:tav>
                                        <p:tav tm="100000">
                                          <p:val>
                                            <p:strVal val="#ppt_h"/>
                                          </p:val>
                                        </p:tav>
                                      </p:tavLst>
                                    </p:anim>
                                    <p:anim calcmode="lin" valueType="num">
                                      <p:cBhvr>
                                        <p:cTn id="218" dur="1000" fill="hold"/>
                                        <p:tgtEl>
                                          <p:spTgt spid="36"/>
                                        </p:tgtEl>
                                        <p:attrNameLst>
                                          <p:attrName>style.rotation</p:attrName>
                                        </p:attrNameLst>
                                      </p:cBhvr>
                                      <p:tavLst>
                                        <p:tav tm="0">
                                          <p:val>
                                            <p:fltVal val="90"/>
                                          </p:val>
                                        </p:tav>
                                        <p:tav tm="100000">
                                          <p:val>
                                            <p:fltVal val="0"/>
                                          </p:val>
                                        </p:tav>
                                      </p:tavLst>
                                    </p:anim>
                                    <p:animEffect transition="in" filter="fade">
                                      <p:cBhvr>
                                        <p:cTn id="219" dur="1000"/>
                                        <p:tgtEl>
                                          <p:spTgt spid="36"/>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7"/>
                                        </p:tgtEl>
                                        <p:attrNameLst>
                                          <p:attrName>style.visibility</p:attrName>
                                        </p:attrNameLst>
                                      </p:cBhvr>
                                      <p:to>
                                        <p:strVal val="visible"/>
                                      </p:to>
                                    </p:set>
                                    <p:anim calcmode="lin" valueType="num">
                                      <p:cBhvr>
                                        <p:cTn id="222" dur="1000" fill="hold"/>
                                        <p:tgtEl>
                                          <p:spTgt spid="37"/>
                                        </p:tgtEl>
                                        <p:attrNameLst>
                                          <p:attrName>ppt_w</p:attrName>
                                        </p:attrNameLst>
                                      </p:cBhvr>
                                      <p:tavLst>
                                        <p:tav tm="0">
                                          <p:val>
                                            <p:fltVal val="0"/>
                                          </p:val>
                                        </p:tav>
                                        <p:tav tm="100000">
                                          <p:val>
                                            <p:strVal val="#ppt_w"/>
                                          </p:val>
                                        </p:tav>
                                      </p:tavLst>
                                    </p:anim>
                                    <p:anim calcmode="lin" valueType="num">
                                      <p:cBhvr>
                                        <p:cTn id="223" dur="1000" fill="hold"/>
                                        <p:tgtEl>
                                          <p:spTgt spid="37"/>
                                        </p:tgtEl>
                                        <p:attrNameLst>
                                          <p:attrName>ppt_h</p:attrName>
                                        </p:attrNameLst>
                                      </p:cBhvr>
                                      <p:tavLst>
                                        <p:tav tm="0">
                                          <p:val>
                                            <p:fltVal val="0"/>
                                          </p:val>
                                        </p:tav>
                                        <p:tav tm="100000">
                                          <p:val>
                                            <p:strVal val="#ppt_h"/>
                                          </p:val>
                                        </p:tav>
                                      </p:tavLst>
                                    </p:anim>
                                    <p:anim calcmode="lin" valueType="num">
                                      <p:cBhvr>
                                        <p:cTn id="224" dur="1000" fill="hold"/>
                                        <p:tgtEl>
                                          <p:spTgt spid="37"/>
                                        </p:tgtEl>
                                        <p:attrNameLst>
                                          <p:attrName>style.rotation</p:attrName>
                                        </p:attrNameLst>
                                      </p:cBhvr>
                                      <p:tavLst>
                                        <p:tav tm="0">
                                          <p:val>
                                            <p:fltVal val="90"/>
                                          </p:val>
                                        </p:tav>
                                        <p:tav tm="100000">
                                          <p:val>
                                            <p:fltVal val="0"/>
                                          </p:val>
                                        </p:tav>
                                      </p:tavLst>
                                    </p:anim>
                                    <p:animEffect transition="in" filter="fade">
                                      <p:cBhvr>
                                        <p:cTn id="225" dur="1000"/>
                                        <p:tgtEl>
                                          <p:spTgt spid="37"/>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38"/>
                                        </p:tgtEl>
                                        <p:attrNameLst>
                                          <p:attrName>style.visibility</p:attrName>
                                        </p:attrNameLst>
                                      </p:cBhvr>
                                      <p:to>
                                        <p:strVal val="visible"/>
                                      </p:to>
                                    </p:set>
                                    <p:anim calcmode="lin" valueType="num">
                                      <p:cBhvr>
                                        <p:cTn id="228" dur="1000" fill="hold"/>
                                        <p:tgtEl>
                                          <p:spTgt spid="38"/>
                                        </p:tgtEl>
                                        <p:attrNameLst>
                                          <p:attrName>ppt_w</p:attrName>
                                        </p:attrNameLst>
                                      </p:cBhvr>
                                      <p:tavLst>
                                        <p:tav tm="0">
                                          <p:val>
                                            <p:fltVal val="0"/>
                                          </p:val>
                                        </p:tav>
                                        <p:tav tm="100000">
                                          <p:val>
                                            <p:strVal val="#ppt_w"/>
                                          </p:val>
                                        </p:tav>
                                      </p:tavLst>
                                    </p:anim>
                                    <p:anim calcmode="lin" valueType="num">
                                      <p:cBhvr>
                                        <p:cTn id="229" dur="1000" fill="hold"/>
                                        <p:tgtEl>
                                          <p:spTgt spid="38"/>
                                        </p:tgtEl>
                                        <p:attrNameLst>
                                          <p:attrName>ppt_h</p:attrName>
                                        </p:attrNameLst>
                                      </p:cBhvr>
                                      <p:tavLst>
                                        <p:tav tm="0">
                                          <p:val>
                                            <p:fltVal val="0"/>
                                          </p:val>
                                        </p:tav>
                                        <p:tav tm="100000">
                                          <p:val>
                                            <p:strVal val="#ppt_h"/>
                                          </p:val>
                                        </p:tav>
                                      </p:tavLst>
                                    </p:anim>
                                    <p:anim calcmode="lin" valueType="num">
                                      <p:cBhvr>
                                        <p:cTn id="230" dur="1000" fill="hold"/>
                                        <p:tgtEl>
                                          <p:spTgt spid="38"/>
                                        </p:tgtEl>
                                        <p:attrNameLst>
                                          <p:attrName>style.rotation</p:attrName>
                                        </p:attrNameLst>
                                      </p:cBhvr>
                                      <p:tavLst>
                                        <p:tav tm="0">
                                          <p:val>
                                            <p:fltVal val="90"/>
                                          </p:val>
                                        </p:tav>
                                        <p:tav tm="100000">
                                          <p:val>
                                            <p:fltVal val="0"/>
                                          </p:val>
                                        </p:tav>
                                      </p:tavLst>
                                    </p:anim>
                                    <p:animEffect transition="in" filter="fade">
                                      <p:cBhvr>
                                        <p:cTn id="231" dur="1000"/>
                                        <p:tgtEl>
                                          <p:spTgt spid="38"/>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39"/>
                                        </p:tgtEl>
                                        <p:attrNameLst>
                                          <p:attrName>style.visibility</p:attrName>
                                        </p:attrNameLst>
                                      </p:cBhvr>
                                      <p:to>
                                        <p:strVal val="visible"/>
                                      </p:to>
                                    </p:set>
                                    <p:anim calcmode="lin" valueType="num">
                                      <p:cBhvr>
                                        <p:cTn id="234" dur="1000" fill="hold"/>
                                        <p:tgtEl>
                                          <p:spTgt spid="39"/>
                                        </p:tgtEl>
                                        <p:attrNameLst>
                                          <p:attrName>ppt_w</p:attrName>
                                        </p:attrNameLst>
                                      </p:cBhvr>
                                      <p:tavLst>
                                        <p:tav tm="0">
                                          <p:val>
                                            <p:fltVal val="0"/>
                                          </p:val>
                                        </p:tav>
                                        <p:tav tm="100000">
                                          <p:val>
                                            <p:strVal val="#ppt_w"/>
                                          </p:val>
                                        </p:tav>
                                      </p:tavLst>
                                    </p:anim>
                                    <p:anim calcmode="lin" valueType="num">
                                      <p:cBhvr>
                                        <p:cTn id="235" dur="1000" fill="hold"/>
                                        <p:tgtEl>
                                          <p:spTgt spid="39"/>
                                        </p:tgtEl>
                                        <p:attrNameLst>
                                          <p:attrName>ppt_h</p:attrName>
                                        </p:attrNameLst>
                                      </p:cBhvr>
                                      <p:tavLst>
                                        <p:tav tm="0">
                                          <p:val>
                                            <p:fltVal val="0"/>
                                          </p:val>
                                        </p:tav>
                                        <p:tav tm="100000">
                                          <p:val>
                                            <p:strVal val="#ppt_h"/>
                                          </p:val>
                                        </p:tav>
                                      </p:tavLst>
                                    </p:anim>
                                    <p:anim calcmode="lin" valueType="num">
                                      <p:cBhvr>
                                        <p:cTn id="236" dur="1000" fill="hold"/>
                                        <p:tgtEl>
                                          <p:spTgt spid="39"/>
                                        </p:tgtEl>
                                        <p:attrNameLst>
                                          <p:attrName>style.rotation</p:attrName>
                                        </p:attrNameLst>
                                      </p:cBhvr>
                                      <p:tavLst>
                                        <p:tav tm="0">
                                          <p:val>
                                            <p:fltVal val="90"/>
                                          </p:val>
                                        </p:tav>
                                        <p:tav tm="100000">
                                          <p:val>
                                            <p:fltVal val="0"/>
                                          </p:val>
                                        </p:tav>
                                      </p:tavLst>
                                    </p:anim>
                                    <p:animEffect transition="in" filter="fade">
                                      <p:cBhvr>
                                        <p:cTn id="237" dur="1000"/>
                                        <p:tgtEl>
                                          <p:spTgt spid="39"/>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0"/>
                                        </p:tgtEl>
                                        <p:attrNameLst>
                                          <p:attrName>style.visibility</p:attrName>
                                        </p:attrNameLst>
                                      </p:cBhvr>
                                      <p:to>
                                        <p:strVal val="visible"/>
                                      </p:to>
                                    </p:set>
                                    <p:anim calcmode="lin" valueType="num">
                                      <p:cBhvr>
                                        <p:cTn id="240" dur="1000" fill="hold"/>
                                        <p:tgtEl>
                                          <p:spTgt spid="40"/>
                                        </p:tgtEl>
                                        <p:attrNameLst>
                                          <p:attrName>ppt_w</p:attrName>
                                        </p:attrNameLst>
                                      </p:cBhvr>
                                      <p:tavLst>
                                        <p:tav tm="0">
                                          <p:val>
                                            <p:fltVal val="0"/>
                                          </p:val>
                                        </p:tav>
                                        <p:tav tm="100000">
                                          <p:val>
                                            <p:strVal val="#ppt_w"/>
                                          </p:val>
                                        </p:tav>
                                      </p:tavLst>
                                    </p:anim>
                                    <p:anim calcmode="lin" valueType="num">
                                      <p:cBhvr>
                                        <p:cTn id="241" dur="1000" fill="hold"/>
                                        <p:tgtEl>
                                          <p:spTgt spid="40"/>
                                        </p:tgtEl>
                                        <p:attrNameLst>
                                          <p:attrName>ppt_h</p:attrName>
                                        </p:attrNameLst>
                                      </p:cBhvr>
                                      <p:tavLst>
                                        <p:tav tm="0">
                                          <p:val>
                                            <p:fltVal val="0"/>
                                          </p:val>
                                        </p:tav>
                                        <p:tav tm="100000">
                                          <p:val>
                                            <p:strVal val="#ppt_h"/>
                                          </p:val>
                                        </p:tav>
                                      </p:tavLst>
                                    </p:anim>
                                    <p:anim calcmode="lin" valueType="num">
                                      <p:cBhvr>
                                        <p:cTn id="242" dur="1000" fill="hold"/>
                                        <p:tgtEl>
                                          <p:spTgt spid="40"/>
                                        </p:tgtEl>
                                        <p:attrNameLst>
                                          <p:attrName>style.rotation</p:attrName>
                                        </p:attrNameLst>
                                      </p:cBhvr>
                                      <p:tavLst>
                                        <p:tav tm="0">
                                          <p:val>
                                            <p:fltVal val="90"/>
                                          </p:val>
                                        </p:tav>
                                        <p:tav tm="100000">
                                          <p:val>
                                            <p:fltVal val="0"/>
                                          </p:val>
                                        </p:tav>
                                      </p:tavLst>
                                    </p:anim>
                                    <p:animEffect transition="in" filter="fade">
                                      <p:cBhvr>
                                        <p:cTn id="243" dur="1000"/>
                                        <p:tgtEl>
                                          <p:spTgt spid="40"/>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1"/>
                                        </p:tgtEl>
                                        <p:attrNameLst>
                                          <p:attrName>style.visibility</p:attrName>
                                        </p:attrNameLst>
                                      </p:cBhvr>
                                      <p:to>
                                        <p:strVal val="visible"/>
                                      </p:to>
                                    </p:set>
                                    <p:anim calcmode="lin" valueType="num">
                                      <p:cBhvr>
                                        <p:cTn id="246" dur="1000" fill="hold"/>
                                        <p:tgtEl>
                                          <p:spTgt spid="41"/>
                                        </p:tgtEl>
                                        <p:attrNameLst>
                                          <p:attrName>ppt_w</p:attrName>
                                        </p:attrNameLst>
                                      </p:cBhvr>
                                      <p:tavLst>
                                        <p:tav tm="0">
                                          <p:val>
                                            <p:fltVal val="0"/>
                                          </p:val>
                                        </p:tav>
                                        <p:tav tm="100000">
                                          <p:val>
                                            <p:strVal val="#ppt_w"/>
                                          </p:val>
                                        </p:tav>
                                      </p:tavLst>
                                    </p:anim>
                                    <p:anim calcmode="lin" valueType="num">
                                      <p:cBhvr>
                                        <p:cTn id="247" dur="1000" fill="hold"/>
                                        <p:tgtEl>
                                          <p:spTgt spid="41"/>
                                        </p:tgtEl>
                                        <p:attrNameLst>
                                          <p:attrName>ppt_h</p:attrName>
                                        </p:attrNameLst>
                                      </p:cBhvr>
                                      <p:tavLst>
                                        <p:tav tm="0">
                                          <p:val>
                                            <p:fltVal val="0"/>
                                          </p:val>
                                        </p:tav>
                                        <p:tav tm="100000">
                                          <p:val>
                                            <p:strVal val="#ppt_h"/>
                                          </p:val>
                                        </p:tav>
                                      </p:tavLst>
                                    </p:anim>
                                    <p:anim calcmode="lin" valueType="num">
                                      <p:cBhvr>
                                        <p:cTn id="248" dur="1000" fill="hold"/>
                                        <p:tgtEl>
                                          <p:spTgt spid="41"/>
                                        </p:tgtEl>
                                        <p:attrNameLst>
                                          <p:attrName>style.rotation</p:attrName>
                                        </p:attrNameLst>
                                      </p:cBhvr>
                                      <p:tavLst>
                                        <p:tav tm="0">
                                          <p:val>
                                            <p:fltVal val="90"/>
                                          </p:val>
                                        </p:tav>
                                        <p:tav tm="100000">
                                          <p:val>
                                            <p:fltVal val="0"/>
                                          </p:val>
                                        </p:tav>
                                      </p:tavLst>
                                    </p:anim>
                                    <p:animEffect transition="in" filter="fade">
                                      <p:cBhvr>
                                        <p:cTn id="249" dur="1000"/>
                                        <p:tgtEl>
                                          <p:spTgt spid="41"/>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2"/>
                                        </p:tgtEl>
                                        <p:attrNameLst>
                                          <p:attrName>style.visibility</p:attrName>
                                        </p:attrNameLst>
                                      </p:cBhvr>
                                      <p:to>
                                        <p:strVal val="visible"/>
                                      </p:to>
                                    </p:set>
                                    <p:anim calcmode="lin" valueType="num">
                                      <p:cBhvr>
                                        <p:cTn id="252" dur="1000" fill="hold"/>
                                        <p:tgtEl>
                                          <p:spTgt spid="42"/>
                                        </p:tgtEl>
                                        <p:attrNameLst>
                                          <p:attrName>ppt_w</p:attrName>
                                        </p:attrNameLst>
                                      </p:cBhvr>
                                      <p:tavLst>
                                        <p:tav tm="0">
                                          <p:val>
                                            <p:fltVal val="0"/>
                                          </p:val>
                                        </p:tav>
                                        <p:tav tm="100000">
                                          <p:val>
                                            <p:strVal val="#ppt_w"/>
                                          </p:val>
                                        </p:tav>
                                      </p:tavLst>
                                    </p:anim>
                                    <p:anim calcmode="lin" valueType="num">
                                      <p:cBhvr>
                                        <p:cTn id="253" dur="1000" fill="hold"/>
                                        <p:tgtEl>
                                          <p:spTgt spid="42"/>
                                        </p:tgtEl>
                                        <p:attrNameLst>
                                          <p:attrName>ppt_h</p:attrName>
                                        </p:attrNameLst>
                                      </p:cBhvr>
                                      <p:tavLst>
                                        <p:tav tm="0">
                                          <p:val>
                                            <p:fltVal val="0"/>
                                          </p:val>
                                        </p:tav>
                                        <p:tav tm="100000">
                                          <p:val>
                                            <p:strVal val="#ppt_h"/>
                                          </p:val>
                                        </p:tav>
                                      </p:tavLst>
                                    </p:anim>
                                    <p:anim calcmode="lin" valueType="num">
                                      <p:cBhvr>
                                        <p:cTn id="254" dur="1000" fill="hold"/>
                                        <p:tgtEl>
                                          <p:spTgt spid="42"/>
                                        </p:tgtEl>
                                        <p:attrNameLst>
                                          <p:attrName>style.rotation</p:attrName>
                                        </p:attrNameLst>
                                      </p:cBhvr>
                                      <p:tavLst>
                                        <p:tav tm="0">
                                          <p:val>
                                            <p:fltVal val="90"/>
                                          </p:val>
                                        </p:tav>
                                        <p:tav tm="100000">
                                          <p:val>
                                            <p:fltVal val="0"/>
                                          </p:val>
                                        </p:tav>
                                      </p:tavLst>
                                    </p:anim>
                                    <p:animEffect transition="in" filter="fade">
                                      <p:cBhvr>
                                        <p:cTn id="255" dur="1000"/>
                                        <p:tgtEl>
                                          <p:spTgt spid="42"/>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3"/>
                                        </p:tgtEl>
                                        <p:attrNameLst>
                                          <p:attrName>style.visibility</p:attrName>
                                        </p:attrNameLst>
                                      </p:cBhvr>
                                      <p:to>
                                        <p:strVal val="visible"/>
                                      </p:to>
                                    </p:set>
                                    <p:anim calcmode="lin" valueType="num">
                                      <p:cBhvr>
                                        <p:cTn id="258" dur="1000" fill="hold"/>
                                        <p:tgtEl>
                                          <p:spTgt spid="43"/>
                                        </p:tgtEl>
                                        <p:attrNameLst>
                                          <p:attrName>ppt_w</p:attrName>
                                        </p:attrNameLst>
                                      </p:cBhvr>
                                      <p:tavLst>
                                        <p:tav tm="0">
                                          <p:val>
                                            <p:fltVal val="0"/>
                                          </p:val>
                                        </p:tav>
                                        <p:tav tm="100000">
                                          <p:val>
                                            <p:strVal val="#ppt_w"/>
                                          </p:val>
                                        </p:tav>
                                      </p:tavLst>
                                    </p:anim>
                                    <p:anim calcmode="lin" valueType="num">
                                      <p:cBhvr>
                                        <p:cTn id="259" dur="1000" fill="hold"/>
                                        <p:tgtEl>
                                          <p:spTgt spid="43"/>
                                        </p:tgtEl>
                                        <p:attrNameLst>
                                          <p:attrName>ppt_h</p:attrName>
                                        </p:attrNameLst>
                                      </p:cBhvr>
                                      <p:tavLst>
                                        <p:tav tm="0">
                                          <p:val>
                                            <p:fltVal val="0"/>
                                          </p:val>
                                        </p:tav>
                                        <p:tav tm="100000">
                                          <p:val>
                                            <p:strVal val="#ppt_h"/>
                                          </p:val>
                                        </p:tav>
                                      </p:tavLst>
                                    </p:anim>
                                    <p:anim calcmode="lin" valueType="num">
                                      <p:cBhvr>
                                        <p:cTn id="260" dur="1000" fill="hold"/>
                                        <p:tgtEl>
                                          <p:spTgt spid="43"/>
                                        </p:tgtEl>
                                        <p:attrNameLst>
                                          <p:attrName>style.rotation</p:attrName>
                                        </p:attrNameLst>
                                      </p:cBhvr>
                                      <p:tavLst>
                                        <p:tav tm="0">
                                          <p:val>
                                            <p:fltVal val="90"/>
                                          </p:val>
                                        </p:tav>
                                        <p:tav tm="100000">
                                          <p:val>
                                            <p:fltVal val="0"/>
                                          </p:val>
                                        </p:tav>
                                      </p:tavLst>
                                    </p:anim>
                                    <p:animEffect transition="in" filter="fade">
                                      <p:cBhvr>
                                        <p:cTn id="261" dur="1000"/>
                                        <p:tgtEl>
                                          <p:spTgt spid="43"/>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4"/>
                                        </p:tgtEl>
                                        <p:attrNameLst>
                                          <p:attrName>style.visibility</p:attrName>
                                        </p:attrNameLst>
                                      </p:cBhvr>
                                      <p:to>
                                        <p:strVal val="visible"/>
                                      </p:to>
                                    </p:set>
                                    <p:anim calcmode="lin" valueType="num">
                                      <p:cBhvr>
                                        <p:cTn id="264" dur="1000" fill="hold"/>
                                        <p:tgtEl>
                                          <p:spTgt spid="44"/>
                                        </p:tgtEl>
                                        <p:attrNameLst>
                                          <p:attrName>ppt_w</p:attrName>
                                        </p:attrNameLst>
                                      </p:cBhvr>
                                      <p:tavLst>
                                        <p:tav tm="0">
                                          <p:val>
                                            <p:fltVal val="0"/>
                                          </p:val>
                                        </p:tav>
                                        <p:tav tm="100000">
                                          <p:val>
                                            <p:strVal val="#ppt_w"/>
                                          </p:val>
                                        </p:tav>
                                      </p:tavLst>
                                    </p:anim>
                                    <p:anim calcmode="lin" valueType="num">
                                      <p:cBhvr>
                                        <p:cTn id="265" dur="1000" fill="hold"/>
                                        <p:tgtEl>
                                          <p:spTgt spid="44"/>
                                        </p:tgtEl>
                                        <p:attrNameLst>
                                          <p:attrName>ppt_h</p:attrName>
                                        </p:attrNameLst>
                                      </p:cBhvr>
                                      <p:tavLst>
                                        <p:tav tm="0">
                                          <p:val>
                                            <p:fltVal val="0"/>
                                          </p:val>
                                        </p:tav>
                                        <p:tav tm="100000">
                                          <p:val>
                                            <p:strVal val="#ppt_h"/>
                                          </p:val>
                                        </p:tav>
                                      </p:tavLst>
                                    </p:anim>
                                    <p:anim calcmode="lin" valueType="num">
                                      <p:cBhvr>
                                        <p:cTn id="266" dur="1000" fill="hold"/>
                                        <p:tgtEl>
                                          <p:spTgt spid="44"/>
                                        </p:tgtEl>
                                        <p:attrNameLst>
                                          <p:attrName>style.rotation</p:attrName>
                                        </p:attrNameLst>
                                      </p:cBhvr>
                                      <p:tavLst>
                                        <p:tav tm="0">
                                          <p:val>
                                            <p:fltVal val="90"/>
                                          </p:val>
                                        </p:tav>
                                        <p:tav tm="100000">
                                          <p:val>
                                            <p:fltVal val="0"/>
                                          </p:val>
                                        </p:tav>
                                      </p:tavLst>
                                    </p:anim>
                                    <p:animEffect transition="in" filter="fade">
                                      <p:cBhvr>
                                        <p:cTn id="267" dur="1000"/>
                                        <p:tgtEl>
                                          <p:spTgt spid="44"/>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5"/>
                                        </p:tgtEl>
                                        <p:attrNameLst>
                                          <p:attrName>style.visibility</p:attrName>
                                        </p:attrNameLst>
                                      </p:cBhvr>
                                      <p:to>
                                        <p:strVal val="visible"/>
                                      </p:to>
                                    </p:set>
                                    <p:anim calcmode="lin" valueType="num">
                                      <p:cBhvr>
                                        <p:cTn id="270" dur="1000" fill="hold"/>
                                        <p:tgtEl>
                                          <p:spTgt spid="45"/>
                                        </p:tgtEl>
                                        <p:attrNameLst>
                                          <p:attrName>ppt_w</p:attrName>
                                        </p:attrNameLst>
                                      </p:cBhvr>
                                      <p:tavLst>
                                        <p:tav tm="0">
                                          <p:val>
                                            <p:fltVal val="0"/>
                                          </p:val>
                                        </p:tav>
                                        <p:tav tm="100000">
                                          <p:val>
                                            <p:strVal val="#ppt_w"/>
                                          </p:val>
                                        </p:tav>
                                      </p:tavLst>
                                    </p:anim>
                                    <p:anim calcmode="lin" valueType="num">
                                      <p:cBhvr>
                                        <p:cTn id="271" dur="1000" fill="hold"/>
                                        <p:tgtEl>
                                          <p:spTgt spid="45"/>
                                        </p:tgtEl>
                                        <p:attrNameLst>
                                          <p:attrName>ppt_h</p:attrName>
                                        </p:attrNameLst>
                                      </p:cBhvr>
                                      <p:tavLst>
                                        <p:tav tm="0">
                                          <p:val>
                                            <p:fltVal val="0"/>
                                          </p:val>
                                        </p:tav>
                                        <p:tav tm="100000">
                                          <p:val>
                                            <p:strVal val="#ppt_h"/>
                                          </p:val>
                                        </p:tav>
                                      </p:tavLst>
                                    </p:anim>
                                    <p:anim calcmode="lin" valueType="num">
                                      <p:cBhvr>
                                        <p:cTn id="272" dur="1000" fill="hold"/>
                                        <p:tgtEl>
                                          <p:spTgt spid="45"/>
                                        </p:tgtEl>
                                        <p:attrNameLst>
                                          <p:attrName>style.rotation</p:attrName>
                                        </p:attrNameLst>
                                      </p:cBhvr>
                                      <p:tavLst>
                                        <p:tav tm="0">
                                          <p:val>
                                            <p:fltVal val="90"/>
                                          </p:val>
                                        </p:tav>
                                        <p:tav tm="100000">
                                          <p:val>
                                            <p:fltVal val="0"/>
                                          </p:val>
                                        </p:tav>
                                      </p:tavLst>
                                    </p:anim>
                                    <p:animEffect transition="in" filter="fade">
                                      <p:cBhvr>
                                        <p:cTn id="273" dur="1000"/>
                                        <p:tgtEl>
                                          <p:spTgt spid="45"/>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6"/>
                                        </p:tgtEl>
                                        <p:attrNameLst>
                                          <p:attrName>style.visibility</p:attrName>
                                        </p:attrNameLst>
                                      </p:cBhvr>
                                      <p:to>
                                        <p:strVal val="visible"/>
                                      </p:to>
                                    </p:set>
                                    <p:anim calcmode="lin" valueType="num">
                                      <p:cBhvr>
                                        <p:cTn id="276" dur="1000" fill="hold"/>
                                        <p:tgtEl>
                                          <p:spTgt spid="46"/>
                                        </p:tgtEl>
                                        <p:attrNameLst>
                                          <p:attrName>ppt_w</p:attrName>
                                        </p:attrNameLst>
                                      </p:cBhvr>
                                      <p:tavLst>
                                        <p:tav tm="0">
                                          <p:val>
                                            <p:fltVal val="0"/>
                                          </p:val>
                                        </p:tav>
                                        <p:tav tm="100000">
                                          <p:val>
                                            <p:strVal val="#ppt_w"/>
                                          </p:val>
                                        </p:tav>
                                      </p:tavLst>
                                    </p:anim>
                                    <p:anim calcmode="lin" valueType="num">
                                      <p:cBhvr>
                                        <p:cTn id="277" dur="1000" fill="hold"/>
                                        <p:tgtEl>
                                          <p:spTgt spid="46"/>
                                        </p:tgtEl>
                                        <p:attrNameLst>
                                          <p:attrName>ppt_h</p:attrName>
                                        </p:attrNameLst>
                                      </p:cBhvr>
                                      <p:tavLst>
                                        <p:tav tm="0">
                                          <p:val>
                                            <p:fltVal val="0"/>
                                          </p:val>
                                        </p:tav>
                                        <p:tav tm="100000">
                                          <p:val>
                                            <p:strVal val="#ppt_h"/>
                                          </p:val>
                                        </p:tav>
                                      </p:tavLst>
                                    </p:anim>
                                    <p:anim calcmode="lin" valueType="num">
                                      <p:cBhvr>
                                        <p:cTn id="278" dur="1000" fill="hold"/>
                                        <p:tgtEl>
                                          <p:spTgt spid="46"/>
                                        </p:tgtEl>
                                        <p:attrNameLst>
                                          <p:attrName>style.rotation</p:attrName>
                                        </p:attrNameLst>
                                      </p:cBhvr>
                                      <p:tavLst>
                                        <p:tav tm="0">
                                          <p:val>
                                            <p:fltVal val="90"/>
                                          </p:val>
                                        </p:tav>
                                        <p:tav tm="100000">
                                          <p:val>
                                            <p:fltVal val="0"/>
                                          </p:val>
                                        </p:tav>
                                      </p:tavLst>
                                    </p:anim>
                                    <p:animEffect transition="in" filter="fade">
                                      <p:cBhvr>
                                        <p:cTn id="279" dur="1000"/>
                                        <p:tgtEl>
                                          <p:spTgt spid="46"/>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7"/>
                                        </p:tgtEl>
                                        <p:attrNameLst>
                                          <p:attrName>style.visibility</p:attrName>
                                        </p:attrNameLst>
                                      </p:cBhvr>
                                      <p:to>
                                        <p:strVal val="visible"/>
                                      </p:to>
                                    </p:set>
                                    <p:anim calcmode="lin" valueType="num">
                                      <p:cBhvr>
                                        <p:cTn id="282" dur="1000" fill="hold"/>
                                        <p:tgtEl>
                                          <p:spTgt spid="47"/>
                                        </p:tgtEl>
                                        <p:attrNameLst>
                                          <p:attrName>ppt_w</p:attrName>
                                        </p:attrNameLst>
                                      </p:cBhvr>
                                      <p:tavLst>
                                        <p:tav tm="0">
                                          <p:val>
                                            <p:fltVal val="0"/>
                                          </p:val>
                                        </p:tav>
                                        <p:tav tm="100000">
                                          <p:val>
                                            <p:strVal val="#ppt_w"/>
                                          </p:val>
                                        </p:tav>
                                      </p:tavLst>
                                    </p:anim>
                                    <p:anim calcmode="lin" valueType="num">
                                      <p:cBhvr>
                                        <p:cTn id="283" dur="1000" fill="hold"/>
                                        <p:tgtEl>
                                          <p:spTgt spid="47"/>
                                        </p:tgtEl>
                                        <p:attrNameLst>
                                          <p:attrName>ppt_h</p:attrName>
                                        </p:attrNameLst>
                                      </p:cBhvr>
                                      <p:tavLst>
                                        <p:tav tm="0">
                                          <p:val>
                                            <p:fltVal val="0"/>
                                          </p:val>
                                        </p:tav>
                                        <p:tav tm="100000">
                                          <p:val>
                                            <p:strVal val="#ppt_h"/>
                                          </p:val>
                                        </p:tav>
                                      </p:tavLst>
                                    </p:anim>
                                    <p:anim calcmode="lin" valueType="num">
                                      <p:cBhvr>
                                        <p:cTn id="284" dur="1000" fill="hold"/>
                                        <p:tgtEl>
                                          <p:spTgt spid="47"/>
                                        </p:tgtEl>
                                        <p:attrNameLst>
                                          <p:attrName>style.rotation</p:attrName>
                                        </p:attrNameLst>
                                      </p:cBhvr>
                                      <p:tavLst>
                                        <p:tav tm="0">
                                          <p:val>
                                            <p:fltVal val="90"/>
                                          </p:val>
                                        </p:tav>
                                        <p:tav tm="100000">
                                          <p:val>
                                            <p:fltVal val="0"/>
                                          </p:val>
                                        </p:tav>
                                      </p:tavLst>
                                    </p:anim>
                                    <p:animEffect transition="in" filter="fade">
                                      <p:cBhvr>
                                        <p:cTn id="285" dur="1000"/>
                                        <p:tgtEl>
                                          <p:spTgt spid="47"/>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48"/>
                                        </p:tgtEl>
                                        <p:attrNameLst>
                                          <p:attrName>style.visibility</p:attrName>
                                        </p:attrNameLst>
                                      </p:cBhvr>
                                      <p:to>
                                        <p:strVal val="visible"/>
                                      </p:to>
                                    </p:set>
                                    <p:anim calcmode="lin" valueType="num">
                                      <p:cBhvr>
                                        <p:cTn id="288" dur="1000" fill="hold"/>
                                        <p:tgtEl>
                                          <p:spTgt spid="48"/>
                                        </p:tgtEl>
                                        <p:attrNameLst>
                                          <p:attrName>ppt_w</p:attrName>
                                        </p:attrNameLst>
                                      </p:cBhvr>
                                      <p:tavLst>
                                        <p:tav tm="0">
                                          <p:val>
                                            <p:fltVal val="0"/>
                                          </p:val>
                                        </p:tav>
                                        <p:tav tm="100000">
                                          <p:val>
                                            <p:strVal val="#ppt_w"/>
                                          </p:val>
                                        </p:tav>
                                      </p:tavLst>
                                    </p:anim>
                                    <p:anim calcmode="lin" valueType="num">
                                      <p:cBhvr>
                                        <p:cTn id="289" dur="1000" fill="hold"/>
                                        <p:tgtEl>
                                          <p:spTgt spid="48"/>
                                        </p:tgtEl>
                                        <p:attrNameLst>
                                          <p:attrName>ppt_h</p:attrName>
                                        </p:attrNameLst>
                                      </p:cBhvr>
                                      <p:tavLst>
                                        <p:tav tm="0">
                                          <p:val>
                                            <p:fltVal val="0"/>
                                          </p:val>
                                        </p:tav>
                                        <p:tav tm="100000">
                                          <p:val>
                                            <p:strVal val="#ppt_h"/>
                                          </p:val>
                                        </p:tav>
                                      </p:tavLst>
                                    </p:anim>
                                    <p:anim calcmode="lin" valueType="num">
                                      <p:cBhvr>
                                        <p:cTn id="290" dur="1000" fill="hold"/>
                                        <p:tgtEl>
                                          <p:spTgt spid="48"/>
                                        </p:tgtEl>
                                        <p:attrNameLst>
                                          <p:attrName>style.rotation</p:attrName>
                                        </p:attrNameLst>
                                      </p:cBhvr>
                                      <p:tavLst>
                                        <p:tav tm="0">
                                          <p:val>
                                            <p:fltVal val="90"/>
                                          </p:val>
                                        </p:tav>
                                        <p:tav tm="100000">
                                          <p:val>
                                            <p:fltVal val="0"/>
                                          </p:val>
                                        </p:tav>
                                      </p:tavLst>
                                    </p:anim>
                                    <p:animEffect transition="in" filter="fade">
                                      <p:cBhvr>
                                        <p:cTn id="291" dur="1000"/>
                                        <p:tgtEl>
                                          <p:spTgt spid="48"/>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49"/>
                                        </p:tgtEl>
                                        <p:attrNameLst>
                                          <p:attrName>style.visibility</p:attrName>
                                        </p:attrNameLst>
                                      </p:cBhvr>
                                      <p:to>
                                        <p:strVal val="visible"/>
                                      </p:to>
                                    </p:set>
                                    <p:anim calcmode="lin" valueType="num">
                                      <p:cBhvr>
                                        <p:cTn id="294" dur="1000" fill="hold"/>
                                        <p:tgtEl>
                                          <p:spTgt spid="49"/>
                                        </p:tgtEl>
                                        <p:attrNameLst>
                                          <p:attrName>ppt_w</p:attrName>
                                        </p:attrNameLst>
                                      </p:cBhvr>
                                      <p:tavLst>
                                        <p:tav tm="0">
                                          <p:val>
                                            <p:fltVal val="0"/>
                                          </p:val>
                                        </p:tav>
                                        <p:tav tm="100000">
                                          <p:val>
                                            <p:strVal val="#ppt_w"/>
                                          </p:val>
                                        </p:tav>
                                      </p:tavLst>
                                    </p:anim>
                                    <p:anim calcmode="lin" valueType="num">
                                      <p:cBhvr>
                                        <p:cTn id="295" dur="1000" fill="hold"/>
                                        <p:tgtEl>
                                          <p:spTgt spid="49"/>
                                        </p:tgtEl>
                                        <p:attrNameLst>
                                          <p:attrName>ppt_h</p:attrName>
                                        </p:attrNameLst>
                                      </p:cBhvr>
                                      <p:tavLst>
                                        <p:tav tm="0">
                                          <p:val>
                                            <p:fltVal val="0"/>
                                          </p:val>
                                        </p:tav>
                                        <p:tav tm="100000">
                                          <p:val>
                                            <p:strVal val="#ppt_h"/>
                                          </p:val>
                                        </p:tav>
                                      </p:tavLst>
                                    </p:anim>
                                    <p:anim calcmode="lin" valueType="num">
                                      <p:cBhvr>
                                        <p:cTn id="296" dur="1000" fill="hold"/>
                                        <p:tgtEl>
                                          <p:spTgt spid="49"/>
                                        </p:tgtEl>
                                        <p:attrNameLst>
                                          <p:attrName>style.rotation</p:attrName>
                                        </p:attrNameLst>
                                      </p:cBhvr>
                                      <p:tavLst>
                                        <p:tav tm="0">
                                          <p:val>
                                            <p:fltVal val="90"/>
                                          </p:val>
                                        </p:tav>
                                        <p:tav tm="100000">
                                          <p:val>
                                            <p:fltVal val="0"/>
                                          </p:val>
                                        </p:tav>
                                      </p:tavLst>
                                    </p:anim>
                                    <p:animEffect transition="in" filter="fade">
                                      <p:cBhvr>
                                        <p:cTn id="297" dur="1000"/>
                                        <p:tgtEl>
                                          <p:spTgt spid="49"/>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0"/>
                                        </p:tgtEl>
                                        <p:attrNameLst>
                                          <p:attrName>style.visibility</p:attrName>
                                        </p:attrNameLst>
                                      </p:cBhvr>
                                      <p:to>
                                        <p:strVal val="visible"/>
                                      </p:to>
                                    </p:set>
                                    <p:anim calcmode="lin" valueType="num">
                                      <p:cBhvr>
                                        <p:cTn id="300" dur="1000" fill="hold"/>
                                        <p:tgtEl>
                                          <p:spTgt spid="50"/>
                                        </p:tgtEl>
                                        <p:attrNameLst>
                                          <p:attrName>ppt_w</p:attrName>
                                        </p:attrNameLst>
                                      </p:cBhvr>
                                      <p:tavLst>
                                        <p:tav tm="0">
                                          <p:val>
                                            <p:fltVal val="0"/>
                                          </p:val>
                                        </p:tav>
                                        <p:tav tm="100000">
                                          <p:val>
                                            <p:strVal val="#ppt_w"/>
                                          </p:val>
                                        </p:tav>
                                      </p:tavLst>
                                    </p:anim>
                                    <p:anim calcmode="lin" valueType="num">
                                      <p:cBhvr>
                                        <p:cTn id="301" dur="1000" fill="hold"/>
                                        <p:tgtEl>
                                          <p:spTgt spid="50"/>
                                        </p:tgtEl>
                                        <p:attrNameLst>
                                          <p:attrName>ppt_h</p:attrName>
                                        </p:attrNameLst>
                                      </p:cBhvr>
                                      <p:tavLst>
                                        <p:tav tm="0">
                                          <p:val>
                                            <p:fltVal val="0"/>
                                          </p:val>
                                        </p:tav>
                                        <p:tav tm="100000">
                                          <p:val>
                                            <p:strVal val="#ppt_h"/>
                                          </p:val>
                                        </p:tav>
                                      </p:tavLst>
                                    </p:anim>
                                    <p:anim calcmode="lin" valueType="num">
                                      <p:cBhvr>
                                        <p:cTn id="302" dur="1000" fill="hold"/>
                                        <p:tgtEl>
                                          <p:spTgt spid="50"/>
                                        </p:tgtEl>
                                        <p:attrNameLst>
                                          <p:attrName>style.rotation</p:attrName>
                                        </p:attrNameLst>
                                      </p:cBhvr>
                                      <p:tavLst>
                                        <p:tav tm="0">
                                          <p:val>
                                            <p:fltVal val="90"/>
                                          </p:val>
                                        </p:tav>
                                        <p:tav tm="100000">
                                          <p:val>
                                            <p:fltVal val="0"/>
                                          </p:val>
                                        </p:tav>
                                      </p:tavLst>
                                    </p:anim>
                                    <p:animEffect transition="in" filter="fade">
                                      <p:cBhvr>
                                        <p:cTn id="303" dur="1000"/>
                                        <p:tgtEl>
                                          <p:spTgt spid="50"/>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1"/>
                                        </p:tgtEl>
                                        <p:attrNameLst>
                                          <p:attrName>style.visibility</p:attrName>
                                        </p:attrNameLst>
                                      </p:cBhvr>
                                      <p:to>
                                        <p:strVal val="visible"/>
                                      </p:to>
                                    </p:set>
                                    <p:anim calcmode="lin" valueType="num">
                                      <p:cBhvr>
                                        <p:cTn id="306" dur="1000" fill="hold"/>
                                        <p:tgtEl>
                                          <p:spTgt spid="51"/>
                                        </p:tgtEl>
                                        <p:attrNameLst>
                                          <p:attrName>ppt_w</p:attrName>
                                        </p:attrNameLst>
                                      </p:cBhvr>
                                      <p:tavLst>
                                        <p:tav tm="0">
                                          <p:val>
                                            <p:fltVal val="0"/>
                                          </p:val>
                                        </p:tav>
                                        <p:tav tm="100000">
                                          <p:val>
                                            <p:strVal val="#ppt_w"/>
                                          </p:val>
                                        </p:tav>
                                      </p:tavLst>
                                    </p:anim>
                                    <p:anim calcmode="lin" valueType="num">
                                      <p:cBhvr>
                                        <p:cTn id="307" dur="1000" fill="hold"/>
                                        <p:tgtEl>
                                          <p:spTgt spid="51"/>
                                        </p:tgtEl>
                                        <p:attrNameLst>
                                          <p:attrName>ppt_h</p:attrName>
                                        </p:attrNameLst>
                                      </p:cBhvr>
                                      <p:tavLst>
                                        <p:tav tm="0">
                                          <p:val>
                                            <p:fltVal val="0"/>
                                          </p:val>
                                        </p:tav>
                                        <p:tav tm="100000">
                                          <p:val>
                                            <p:strVal val="#ppt_h"/>
                                          </p:val>
                                        </p:tav>
                                      </p:tavLst>
                                    </p:anim>
                                    <p:anim calcmode="lin" valueType="num">
                                      <p:cBhvr>
                                        <p:cTn id="308" dur="1000" fill="hold"/>
                                        <p:tgtEl>
                                          <p:spTgt spid="51"/>
                                        </p:tgtEl>
                                        <p:attrNameLst>
                                          <p:attrName>style.rotation</p:attrName>
                                        </p:attrNameLst>
                                      </p:cBhvr>
                                      <p:tavLst>
                                        <p:tav tm="0">
                                          <p:val>
                                            <p:fltVal val="90"/>
                                          </p:val>
                                        </p:tav>
                                        <p:tav tm="100000">
                                          <p:val>
                                            <p:fltVal val="0"/>
                                          </p:val>
                                        </p:tav>
                                      </p:tavLst>
                                    </p:anim>
                                    <p:animEffect transition="in" filter="fade">
                                      <p:cBhvr>
                                        <p:cTn id="309" dur="1000"/>
                                        <p:tgtEl>
                                          <p:spTgt spid="51"/>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2"/>
                                        </p:tgtEl>
                                        <p:attrNameLst>
                                          <p:attrName>style.visibility</p:attrName>
                                        </p:attrNameLst>
                                      </p:cBhvr>
                                      <p:to>
                                        <p:strVal val="visible"/>
                                      </p:to>
                                    </p:set>
                                    <p:anim calcmode="lin" valueType="num">
                                      <p:cBhvr>
                                        <p:cTn id="312" dur="1000" fill="hold"/>
                                        <p:tgtEl>
                                          <p:spTgt spid="52"/>
                                        </p:tgtEl>
                                        <p:attrNameLst>
                                          <p:attrName>ppt_w</p:attrName>
                                        </p:attrNameLst>
                                      </p:cBhvr>
                                      <p:tavLst>
                                        <p:tav tm="0">
                                          <p:val>
                                            <p:fltVal val="0"/>
                                          </p:val>
                                        </p:tav>
                                        <p:tav tm="100000">
                                          <p:val>
                                            <p:strVal val="#ppt_w"/>
                                          </p:val>
                                        </p:tav>
                                      </p:tavLst>
                                    </p:anim>
                                    <p:anim calcmode="lin" valueType="num">
                                      <p:cBhvr>
                                        <p:cTn id="313" dur="1000" fill="hold"/>
                                        <p:tgtEl>
                                          <p:spTgt spid="52"/>
                                        </p:tgtEl>
                                        <p:attrNameLst>
                                          <p:attrName>ppt_h</p:attrName>
                                        </p:attrNameLst>
                                      </p:cBhvr>
                                      <p:tavLst>
                                        <p:tav tm="0">
                                          <p:val>
                                            <p:fltVal val="0"/>
                                          </p:val>
                                        </p:tav>
                                        <p:tav tm="100000">
                                          <p:val>
                                            <p:strVal val="#ppt_h"/>
                                          </p:val>
                                        </p:tav>
                                      </p:tavLst>
                                    </p:anim>
                                    <p:anim calcmode="lin" valueType="num">
                                      <p:cBhvr>
                                        <p:cTn id="314" dur="1000" fill="hold"/>
                                        <p:tgtEl>
                                          <p:spTgt spid="52"/>
                                        </p:tgtEl>
                                        <p:attrNameLst>
                                          <p:attrName>style.rotation</p:attrName>
                                        </p:attrNameLst>
                                      </p:cBhvr>
                                      <p:tavLst>
                                        <p:tav tm="0">
                                          <p:val>
                                            <p:fltVal val="90"/>
                                          </p:val>
                                        </p:tav>
                                        <p:tav tm="100000">
                                          <p:val>
                                            <p:fltVal val="0"/>
                                          </p:val>
                                        </p:tav>
                                      </p:tavLst>
                                    </p:anim>
                                    <p:animEffect transition="in" filter="fade">
                                      <p:cBhvr>
                                        <p:cTn id="315" dur="1000"/>
                                        <p:tgtEl>
                                          <p:spTgt spid="52"/>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3"/>
                                        </p:tgtEl>
                                        <p:attrNameLst>
                                          <p:attrName>style.visibility</p:attrName>
                                        </p:attrNameLst>
                                      </p:cBhvr>
                                      <p:to>
                                        <p:strVal val="visible"/>
                                      </p:to>
                                    </p:set>
                                    <p:anim calcmode="lin" valueType="num">
                                      <p:cBhvr>
                                        <p:cTn id="318" dur="1000" fill="hold"/>
                                        <p:tgtEl>
                                          <p:spTgt spid="53"/>
                                        </p:tgtEl>
                                        <p:attrNameLst>
                                          <p:attrName>ppt_w</p:attrName>
                                        </p:attrNameLst>
                                      </p:cBhvr>
                                      <p:tavLst>
                                        <p:tav tm="0">
                                          <p:val>
                                            <p:fltVal val="0"/>
                                          </p:val>
                                        </p:tav>
                                        <p:tav tm="100000">
                                          <p:val>
                                            <p:strVal val="#ppt_w"/>
                                          </p:val>
                                        </p:tav>
                                      </p:tavLst>
                                    </p:anim>
                                    <p:anim calcmode="lin" valueType="num">
                                      <p:cBhvr>
                                        <p:cTn id="319" dur="1000" fill="hold"/>
                                        <p:tgtEl>
                                          <p:spTgt spid="53"/>
                                        </p:tgtEl>
                                        <p:attrNameLst>
                                          <p:attrName>ppt_h</p:attrName>
                                        </p:attrNameLst>
                                      </p:cBhvr>
                                      <p:tavLst>
                                        <p:tav tm="0">
                                          <p:val>
                                            <p:fltVal val="0"/>
                                          </p:val>
                                        </p:tav>
                                        <p:tav tm="100000">
                                          <p:val>
                                            <p:strVal val="#ppt_h"/>
                                          </p:val>
                                        </p:tav>
                                      </p:tavLst>
                                    </p:anim>
                                    <p:anim calcmode="lin" valueType="num">
                                      <p:cBhvr>
                                        <p:cTn id="320" dur="1000" fill="hold"/>
                                        <p:tgtEl>
                                          <p:spTgt spid="53"/>
                                        </p:tgtEl>
                                        <p:attrNameLst>
                                          <p:attrName>style.rotation</p:attrName>
                                        </p:attrNameLst>
                                      </p:cBhvr>
                                      <p:tavLst>
                                        <p:tav tm="0">
                                          <p:val>
                                            <p:fltVal val="90"/>
                                          </p:val>
                                        </p:tav>
                                        <p:tav tm="100000">
                                          <p:val>
                                            <p:fltVal val="0"/>
                                          </p:val>
                                        </p:tav>
                                      </p:tavLst>
                                    </p:anim>
                                    <p:animEffect transition="in" filter="fade">
                                      <p:cBhvr>
                                        <p:cTn id="321" dur="1000"/>
                                        <p:tgtEl>
                                          <p:spTgt spid="53"/>
                                        </p:tgtEl>
                                      </p:cBhvr>
                                    </p:animEffect>
                                  </p:childTnLst>
                                </p:cTn>
                              </p:par>
                              <p:par>
                                <p:cTn id="322" presetID="31" presetClass="entr" presetSubtype="0" fill="hold" nodeType="withEffect">
                                  <p:stCondLst>
                                    <p:cond delay="500"/>
                                  </p:stCondLst>
                                  <p:childTnLst>
                                    <p:set>
                                      <p:cBhvr>
                                        <p:cTn id="323" dur="1" fill="hold">
                                          <p:stCondLst>
                                            <p:cond delay="0"/>
                                          </p:stCondLst>
                                        </p:cTn>
                                        <p:tgtEl>
                                          <p:spTgt spid="59"/>
                                        </p:tgtEl>
                                        <p:attrNameLst>
                                          <p:attrName>style.visibility</p:attrName>
                                        </p:attrNameLst>
                                      </p:cBhvr>
                                      <p:to>
                                        <p:strVal val="visible"/>
                                      </p:to>
                                    </p:set>
                                    <p:anim calcmode="lin" valueType="num">
                                      <p:cBhvr>
                                        <p:cTn id="324" dur="1000" fill="hold"/>
                                        <p:tgtEl>
                                          <p:spTgt spid="59"/>
                                        </p:tgtEl>
                                        <p:attrNameLst>
                                          <p:attrName>ppt_w</p:attrName>
                                        </p:attrNameLst>
                                      </p:cBhvr>
                                      <p:tavLst>
                                        <p:tav tm="0">
                                          <p:val>
                                            <p:fltVal val="0"/>
                                          </p:val>
                                        </p:tav>
                                        <p:tav tm="100000">
                                          <p:val>
                                            <p:strVal val="#ppt_w"/>
                                          </p:val>
                                        </p:tav>
                                      </p:tavLst>
                                    </p:anim>
                                    <p:anim calcmode="lin" valueType="num">
                                      <p:cBhvr>
                                        <p:cTn id="325" dur="1000" fill="hold"/>
                                        <p:tgtEl>
                                          <p:spTgt spid="59"/>
                                        </p:tgtEl>
                                        <p:attrNameLst>
                                          <p:attrName>ppt_h</p:attrName>
                                        </p:attrNameLst>
                                      </p:cBhvr>
                                      <p:tavLst>
                                        <p:tav tm="0">
                                          <p:val>
                                            <p:fltVal val="0"/>
                                          </p:val>
                                        </p:tav>
                                        <p:tav tm="100000">
                                          <p:val>
                                            <p:strVal val="#ppt_h"/>
                                          </p:val>
                                        </p:tav>
                                      </p:tavLst>
                                    </p:anim>
                                    <p:anim calcmode="lin" valueType="num">
                                      <p:cBhvr>
                                        <p:cTn id="326" dur="1000" fill="hold"/>
                                        <p:tgtEl>
                                          <p:spTgt spid="59"/>
                                        </p:tgtEl>
                                        <p:attrNameLst>
                                          <p:attrName>style.rotation</p:attrName>
                                        </p:attrNameLst>
                                      </p:cBhvr>
                                      <p:tavLst>
                                        <p:tav tm="0">
                                          <p:val>
                                            <p:fltVal val="90"/>
                                          </p:val>
                                        </p:tav>
                                        <p:tav tm="100000">
                                          <p:val>
                                            <p:fltVal val="0"/>
                                          </p:val>
                                        </p:tav>
                                      </p:tavLst>
                                    </p:anim>
                                    <p:animEffect transition="in" filter="fade">
                                      <p:cBhvr>
                                        <p:cTn id="327" dur="1000"/>
                                        <p:tgtEl>
                                          <p:spTgt spid="59"/>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0"/>
                                        </p:tgtEl>
                                        <p:attrNameLst>
                                          <p:attrName>style.visibility</p:attrName>
                                        </p:attrNameLst>
                                      </p:cBhvr>
                                      <p:to>
                                        <p:strVal val="visible"/>
                                      </p:to>
                                    </p:set>
                                    <p:anim calcmode="lin" valueType="num">
                                      <p:cBhvr>
                                        <p:cTn id="330" dur="1000" fill="hold"/>
                                        <p:tgtEl>
                                          <p:spTgt spid="60"/>
                                        </p:tgtEl>
                                        <p:attrNameLst>
                                          <p:attrName>ppt_w</p:attrName>
                                        </p:attrNameLst>
                                      </p:cBhvr>
                                      <p:tavLst>
                                        <p:tav tm="0">
                                          <p:val>
                                            <p:fltVal val="0"/>
                                          </p:val>
                                        </p:tav>
                                        <p:tav tm="100000">
                                          <p:val>
                                            <p:strVal val="#ppt_w"/>
                                          </p:val>
                                        </p:tav>
                                      </p:tavLst>
                                    </p:anim>
                                    <p:anim calcmode="lin" valueType="num">
                                      <p:cBhvr>
                                        <p:cTn id="331" dur="1000" fill="hold"/>
                                        <p:tgtEl>
                                          <p:spTgt spid="60"/>
                                        </p:tgtEl>
                                        <p:attrNameLst>
                                          <p:attrName>ppt_h</p:attrName>
                                        </p:attrNameLst>
                                      </p:cBhvr>
                                      <p:tavLst>
                                        <p:tav tm="0">
                                          <p:val>
                                            <p:fltVal val="0"/>
                                          </p:val>
                                        </p:tav>
                                        <p:tav tm="100000">
                                          <p:val>
                                            <p:strVal val="#ppt_h"/>
                                          </p:val>
                                        </p:tav>
                                      </p:tavLst>
                                    </p:anim>
                                    <p:anim calcmode="lin" valueType="num">
                                      <p:cBhvr>
                                        <p:cTn id="332" dur="1000" fill="hold"/>
                                        <p:tgtEl>
                                          <p:spTgt spid="60"/>
                                        </p:tgtEl>
                                        <p:attrNameLst>
                                          <p:attrName>style.rotation</p:attrName>
                                        </p:attrNameLst>
                                      </p:cBhvr>
                                      <p:tavLst>
                                        <p:tav tm="0">
                                          <p:val>
                                            <p:fltVal val="90"/>
                                          </p:val>
                                        </p:tav>
                                        <p:tav tm="100000">
                                          <p:val>
                                            <p:fltVal val="0"/>
                                          </p:val>
                                        </p:tav>
                                      </p:tavLst>
                                    </p:anim>
                                    <p:animEffect transition="in" filter="fade">
                                      <p:cBhvr>
                                        <p:cTn id="333" dur="1000"/>
                                        <p:tgtEl>
                                          <p:spTgt spid="60"/>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1"/>
                                        </p:tgtEl>
                                        <p:attrNameLst>
                                          <p:attrName>style.visibility</p:attrName>
                                        </p:attrNameLst>
                                      </p:cBhvr>
                                      <p:to>
                                        <p:strVal val="visible"/>
                                      </p:to>
                                    </p:set>
                                    <p:anim calcmode="lin" valueType="num">
                                      <p:cBhvr>
                                        <p:cTn id="336" dur="1000" fill="hold"/>
                                        <p:tgtEl>
                                          <p:spTgt spid="61"/>
                                        </p:tgtEl>
                                        <p:attrNameLst>
                                          <p:attrName>ppt_w</p:attrName>
                                        </p:attrNameLst>
                                      </p:cBhvr>
                                      <p:tavLst>
                                        <p:tav tm="0">
                                          <p:val>
                                            <p:fltVal val="0"/>
                                          </p:val>
                                        </p:tav>
                                        <p:tav tm="100000">
                                          <p:val>
                                            <p:strVal val="#ppt_w"/>
                                          </p:val>
                                        </p:tav>
                                      </p:tavLst>
                                    </p:anim>
                                    <p:anim calcmode="lin" valueType="num">
                                      <p:cBhvr>
                                        <p:cTn id="337" dur="1000" fill="hold"/>
                                        <p:tgtEl>
                                          <p:spTgt spid="61"/>
                                        </p:tgtEl>
                                        <p:attrNameLst>
                                          <p:attrName>ppt_h</p:attrName>
                                        </p:attrNameLst>
                                      </p:cBhvr>
                                      <p:tavLst>
                                        <p:tav tm="0">
                                          <p:val>
                                            <p:fltVal val="0"/>
                                          </p:val>
                                        </p:tav>
                                        <p:tav tm="100000">
                                          <p:val>
                                            <p:strVal val="#ppt_h"/>
                                          </p:val>
                                        </p:tav>
                                      </p:tavLst>
                                    </p:anim>
                                    <p:anim calcmode="lin" valueType="num">
                                      <p:cBhvr>
                                        <p:cTn id="338" dur="1000" fill="hold"/>
                                        <p:tgtEl>
                                          <p:spTgt spid="61"/>
                                        </p:tgtEl>
                                        <p:attrNameLst>
                                          <p:attrName>style.rotation</p:attrName>
                                        </p:attrNameLst>
                                      </p:cBhvr>
                                      <p:tavLst>
                                        <p:tav tm="0">
                                          <p:val>
                                            <p:fltVal val="90"/>
                                          </p:val>
                                        </p:tav>
                                        <p:tav tm="100000">
                                          <p:val>
                                            <p:fltVal val="0"/>
                                          </p:val>
                                        </p:tav>
                                      </p:tavLst>
                                    </p:anim>
                                    <p:animEffect transition="in" filter="fade">
                                      <p:cBhvr>
                                        <p:cTn id="339" dur="1000"/>
                                        <p:tgtEl>
                                          <p:spTgt spid="61"/>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2"/>
                                        </p:tgtEl>
                                        <p:attrNameLst>
                                          <p:attrName>style.visibility</p:attrName>
                                        </p:attrNameLst>
                                      </p:cBhvr>
                                      <p:to>
                                        <p:strVal val="visible"/>
                                      </p:to>
                                    </p:set>
                                    <p:anim calcmode="lin" valueType="num">
                                      <p:cBhvr>
                                        <p:cTn id="342" dur="1000" fill="hold"/>
                                        <p:tgtEl>
                                          <p:spTgt spid="62"/>
                                        </p:tgtEl>
                                        <p:attrNameLst>
                                          <p:attrName>ppt_w</p:attrName>
                                        </p:attrNameLst>
                                      </p:cBhvr>
                                      <p:tavLst>
                                        <p:tav tm="0">
                                          <p:val>
                                            <p:fltVal val="0"/>
                                          </p:val>
                                        </p:tav>
                                        <p:tav tm="100000">
                                          <p:val>
                                            <p:strVal val="#ppt_w"/>
                                          </p:val>
                                        </p:tav>
                                      </p:tavLst>
                                    </p:anim>
                                    <p:anim calcmode="lin" valueType="num">
                                      <p:cBhvr>
                                        <p:cTn id="343" dur="1000" fill="hold"/>
                                        <p:tgtEl>
                                          <p:spTgt spid="62"/>
                                        </p:tgtEl>
                                        <p:attrNameLst>
                                          <p:attrName>ppt_h</p:attrName>
                                        </p:attrNameLst>
                                      </p:cBhvr>
                                      <p:tavLst>
                                        <p:tav tm="0">
                                          <p:val>
                                            <p:fltVal val="0"/>
                                          </p:val>
                                        </p:tav>
                                        <p:tav tm="100000">
                                          <p:val>
                                            <p:strVal val="#ppt_h"/>
                                          </p:val>
                                        </p:tav>
                                      </p:tavLst>
                                    </p:anim>
                                    <p:anim calcmode="lin" valueType="num">
                                      <p:cBhvr>
                                        <p:cTn id="344" dur="1000" fill="hold"/>
                                        <p:tgtEl>
                                          <p:spTgt spid="62"/>
                                        </p:tgtEl>
                                        <p:attrNameLst>
                                          <p:attrName>style.rotation</p:attrName>
                                        </p:attrNameLst>
                                      </p:cBhvr>
                                      <p:tavLst>
                                        <p:tav tm="0">
                                          <p:val>
                                            <p:fltVal val="90"/>
                                          </p:val>
                                        </p:tav>
                                        <p:tav tm="100000">
                                          <p:val>
                                            <p:fltVal val="0"/>
                                          </p:val>
                                        </p:tav>
                                      </p:tavLst>
                                    </p:anim>
                                    <p:animEffect transition="in" filter="fade">
                                      <p:cBhvr>
                                        <p:cTn id="345" dur="1000"/>
                                        <p:tgtEl>
                                          <p:spTgt spid="62"/>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3"/>
                                        </p:tgtEl>
                                        <p:attrNameLst>
                                          <p:attrName>style.visibility</p:attrName>
                                        </p:attrNameLst>
                                      </p:cBhvr>
                                      <p:to>
                                        <p:strVal val="visible"/>
                                      </p:to>
                                    </p:set>
                                    <p:anim calcmode="lin" valueType="num">
                                      <p:cBhvr>
                                        <p:cTn id="348" dur="1000" fill="hold"/>
                                        <p:tgtEl>
                                          <p:spTgt spid="63"/>
                                        </p:tgtEl>
                                        <p:attrNameLst>
                                          <p:attrName>ppt_w</p:attrName>
                                        </p:attrNameLst>
                                      </p:cBhvr>
                                      <p:tavLst>
                                        <p:tav tm="0">
                                          <p:val>
                                            <p:fltVal val="0"/>
                                          </p:val>
                                        </p:tav>
                                        <p:tav tm="100000">
                                          <p:val>
                                            <p:strVal val="#ppt_w"/>
                                          </p:val>
                                        </p:tav>
                                      </p:tavLst>
                                    </p:anim>
                                    <p:anim calcmode="lin" valueType="num">
                                      <p:cBhvr>
                                        <p:cTn id="349" dur="1000" fill="hold"/>
                                        <p:tgtEl>
                                          <p:spTgt spid="63"/>
                                        </p:tgtEl>
                                        <p:attrNameLst>
                                          <p:attrName>ppt_h</p:attrName>
                                        </p:attrNameLst>
                                      </p:cBhvr>
                                      <p:tavLst>
                                        <p:tav tm="0">
                                          <p:val>
                                            <p:fltVal val="0"/>
                                          </p:val>
                                        </p:tav>
                                        <p:tav tm="100000">
                                          <p:val>
                                            <p:strVal val="#ppt_h"/>
                                          </p:val>
                                        </p:tav>
                                      </p:tavLst>
                                    </p:anim>
                                    <p:anim calcmode="lin" valueType="num">
                                      <p:cBhvr>
                                        <p:cTn id="350" dur="1000" fill="hold"/>
                                        <p:tgtEl>
                                          <p:spTgt spid="63"/>
                                        </p:tgtEl>
                                        <p:attrNameLst>
                                          <p:attrName>style.rotation</p:attrName>
                                        </p:attrNameLst>
                                      </p:cBhvr>
                                      <p:tavLst>
                                        <p:tav tm="0">
                                          <p:val>
                                            <p:fltVal val="90"/>
                                          </p:val>
                                        </p:tav>
                                        <p:tav tm="100000">
                                          <p:val>
                                            <p:fltVal val="0"/>
                                          </p:val>
                                        </p:tav>
                                      </p:tavLst>
                                    </p:anim>
                                    <p:animEffect transition="in" filter="fade">
                                      <p:cBhvr>
                                        <p:cTn id="351" dur="1000"/>
                                        <p:tgtEl>
                                          <p:spTgt spid="63"/>
                                        </p:tgtEl>
                                      </p:cBhvr>
                                    </p:animEffect>
                                  </p:childTnLst>
                                </p:cTn>
                              </p:par>
                            </p:childTnLst>
                          </p:cTn>
                        </p:par>
                        <p:par>
                          <p:cTn id="352" fill="hold">
                            <p:stCondLst>
                              <p:cond delay="1500"/>
                            </p:stCondLst>
                            <p:childTnLst>
                              <p:par>
                                <p:cTn id="353" presetID="22" presetClass="entr" presetSubtype="8" fill="hold" nodeType="afterEffect">
                                  <p:stCondLst>
                                    <p:cond delay="0"/>
                                  </p:stCondLst>
                                  <p:childTnLst>
                                    <p:set>
                                      <p:cBhvr>
                                        <p:cTn id="354" dur="1" fill="hold">
                                          <p:stCondLst>
                                            <p:cond delay="0"/>
                                          </p:stCondLst>
                                        </p:cTn>
                                        <p:tgtEl>
                                          <p:spTgt spid="67"/>
                                        </p:tgtEl>
                                        <p:attrNameLst>
                                          <p:attrName>style.visibility</p:attrName>
                                        </p:attrNameLst>
                                      </p:cBhvr>
                                      <p:to>
                                        <p:strVal val="visible"/>
                                      </p:to>
                                    </p:set>
                                    <p:animEffect transition="in" filter="wipe(left)">
                                      <p:cBhvr>
                                        <p:cTn id="355" dur="500"/>
                                        <p:tgtEl>
                                          <p:spTgt spid="67"/>
                                        </p:tgtEl>
                                      </p:cBhvr>
                                    </p:animEffect>
                                  </p:childTnLst>
                                </p:cTn>
                              </p:par>
                              <p:par>
                                <p:cTn id="356" presetID="22" presetClass="entr" presetSubtype="8" fill="hold" nodeType="withEffect">
                                  <p:stCondLst>
                                    <p:cond delay="0"/>
                                  </p:stCondLst>
                                  <p:childTnLst>
                                    <p:set>
                                      <p:cBhvr>
                                        <p:cTn id="357" dur="1" fill="hold">
                                          <p:stCondLst>
                                            <p:cond delay="0"/>
                                          </p:stCondLst>
                                        </p:cTn>
                                        <p:tgtEl>
                                          <p:spTgt spid="77"/>
                                        </p:tgtEl>
                                        <p:attrNameLst>
                                          <p:attrName>style.visibility</p:attrName>
                                        </p:attrNameLst>
                                      </p:cBhvr>
                                      <p:to>
                                        <p:strVal val="visible"/>
                                      </p:to>
                                    </p:set>
                                    <p:animEffect transition="in" filter="wipe(left)">
                                      <p:cBhvr>
                                        <p:cTn id="358" dur="500"/>
                                        <p:tgtEl>
                                          <p:spTgt spid="77"/>
                                        </p:tgtEl>
                                      </p:cBhvr>
                                    </p:animEffect>
                                  </p:childTnLst>
                                </p:cTn>
                              </p:par>
                              <p:par>
                                <p:cTn id="359" presetID="41" presetClass="entr" presetSubtype="0" fill="hold" grpId="0" nodeType="withEffect">
                                  <p:stCondLst>
                                    <p:cond delay="0"/>
                                  </p:stCondLst>
                                  <p:iterate type="lt">
                                    <p:tmPct val="3000"/>
                                  </p:iterate>
                                  <p:childTnLst>
                                    <p:set>
                                      <p:cBhvr>
                                        <p:cTn id="360" dur="1" fill="hold">
                                          <p:stCondLst>
                                            <p:cond delay="0"/>
                                          </p:stCondLst>
                                        </p:cTn>
                                        <p:tgtEl>
                                          <p:spTgt spid="90"/>
                                        </p:tgtEl>
                                        <p:attrNameLst>
                                          <p:attrName>style.visibility</p:attrName>
                                        </p:attrNameLst>
                                      </p:cBhvr>
                                      <p:to>
                                        <p:strVal val="visible"/>
                                      </p:to>
                                    </p:set>
                                    <p:anim calcmode="lin" valueType="num">
                                      <p:cBhvr>
                                        <p:cTn id="361"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362" dur="500" fill="hold"/>
                                        <p:tgtEl>
                                          <p:spTgt spid="90"/>
                                        </p:tgtEl>
                                        <p:attrNameLst>
                                          <p:attrName>ppt_y</p:attrName>
                                        </p:attrNameLst>
                                      </p:cBhvr>
                                      <p:tavLst>
                                        <p:tav tm="0">
                                          <p:val>
                                            <p:strVal val="#ppt_y"/>
                                          </p:val>
                                        </p:tav>
                                        <p:tav tm="100000">
                                          <p:val>
                                            <p:strVal val="#ppt_y"/>
                                          </p:val>
                                        </p:tav>
                                      </p:tavLst>
                                    </p:anim>
                                    <p:anim calcmode="lin" valueType="num">
                                      <p:cBhvr>
                                        <p:cTn id="363"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364"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365" dur="500" tmFilter="0,0; .5, 1; 1, 1"/>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64" grpId="0"/>
      <p:bldP spid="64" grpId="1"/>
      <p:bldP spid="9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H="1">
            <a:off x="11156038"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flipH="1">
            <a:off x="10775827"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V="1">
            <a:off x="10609766"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741234" flipH="1">
            <a:off x="11110343"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2" idx="6"/>
          </p:cNvCxnSpPr>
          <p:nvPr/>
        </p:nvCxnSpPr>
        <p:spPr>
          <a:xfrm rot="16741234" flipV="1">
            <a:off x="10804558"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6" idx="6"/>
          </p:cNvCxnSpPr>
          <p:nvPr/>
        </p:nvCxnSpPr>
        <p:spPr>
          <a:xfrm rot="16741234">
            <a:off x="10874231"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flipH="1" flipV="1">
            <a:off x="11214500"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flipV="1">
            <a:off x="11381040"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741234">
            <a:off x="10880101"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741234">
            <a:off x="11152173"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4" idx="2"/>
          </p:cNvCxnSpPr>
          <p:nvPr/>
        </p:nvCxnSpPr>
        <p:spPr>
          <a:xfrm rot="16741234">
            <a:off x="11633625"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24" idx="6"/>
          </p:cNvCxnSpPr>
          <p:nvPr/>
        </p:nvCxnSpPr>
        <p:spPr>
          <a:xfrm rot="16741234" flipV="1">
            <a:off x="11854092"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flipV="1">
            <a:off x="11622395"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0091397"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741234" flipH="1">
            <a:off x="10255723"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741234">
            <a:off x="10393294"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6741234" flipH="1">
            <a:off x="10706227"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10952898"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6741234" flipH="1">
            <a:off x="11791444"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rot="16741234" flipH="1">
            <a:off x="10945159"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rot="16741234" flipH="1">
            <a:off x="11953760"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0626625"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2191312"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flipH="1">
            <a:off x="11429428"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flipH="1">
            <a:off x="10729582"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0459433"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1222252"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10215880"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9818261"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0583965"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0923428"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rot="16741234">
            <a:off x="10378601"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10236903"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11710799"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a:off x="11005466"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a:off x="11163594"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1195627"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1138812"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741234" flipH="1">
            <a:off x="12439157"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12272484"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flipH="1">
            <a:off x="11814771"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p:cNvSpPr/>
          <p:nvPr/>
        </p:nvSpPr>
        <p:spPr>
          <a:xfrm rot="16741234" flipH="1">
            <a:off x="12468502"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12040514"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1759912"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a:off x="11485276"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a:off x="11430094"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2284200"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6741234" flipH="1">
            <a:off x="10537060"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6741234" flipH="1">
            <a:off x="10441786"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16741234">
            <a:off x="8692955" y="4713848"/>
            <a:ext cx="2720838" cy="505942"/>
            <a:chOff x="5233265" y="2334818"/>
            <a:chExt cx="2720838" cy="505942"/>
          </a:xfrm>
        </p:grpSpPr>
        <p:sp>
          <p:nvSpPr>
            <p:cNvPr id="56" name="椭圆 55"/>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a:endCxn id="34" idx="3"/>
          </p:cNvCxnSpPr>
          <p:nvPr/>
        </p:nvCxnSpPr>
        <p:spPr>
          <a:xfrm rot="16741234" flipV="1">
            <a:off x="9761023"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35" idx="0"/>
            <a:endCxn id="34" idx="5"/>
          </p:cNvCxnSpPr>
          <p:nvPr/>
        </p:nvCxnSpPr>
        <p:spPr>
          <a:xfrm rot="16741234" flipH="1" flipV="1">
            <a:off x="10105861"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16741234" flipH="1">
            <a:off x="11447507"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16741234" flipH="1">
            <a:off x="11385936"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16741234">
            <a:off x="11099099"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a:extLst>
              <a:ext uri="{FF2B5EF4-FFF2-40B4-BE49-F238E27FC236}">
                <a16:creationId xmlns:a16="http://schemas.microsoft.com/office/drawing/2014/main" id="{4D1B5B79-78B9-4CD3-96E4-F88519063F6F}"/>
              </a:ext>
            </a:extLst>
          </p:cNvPr>
          <p:cNvSpPr/>
          <p:nvPr/>
        </p:nvSpPr>
        <p:spPr>
          <a:xfrm>
            <a:off x="1461588" y="47704"/>
            <a:ext cx="3877985" cy="576248"/>
          </a:xfrm>
          <a:prstGeom prst="rect">
            <a:avLst/>
          </a:prstGeom>
        </p:spPr>
        <p:txBody>
          <a:bodyPr wrap="none">
            <a:spAutoFit/>
          </a:bodyPr>
          <a:lstStyle/>
          <a:p>
            <a:pPr indent="304800" algn="just">
              <a:lnSpc>
                <a:spcPct val="150000"/>
              </a:lnSpc>
              <a:spcAft>
                <a:spcPts val="0"/>
              </a:spcAft>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提出的</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设计模式检测方法</a:t>
            </a:r>
          </a:p>
        </p:txBody>
      </p:sp>
      <p:sp>
        <p:nvSpPr>
          <p:cNvPr id="2" name="矩形 1">
            <a:extLst>
              <a:ext uri="{FF2B5EF4-FFF2-40B4-BE49-F238E27FC236}">
                <a16:creationId xmlns:a16="http://schemas.microsoft.com/office/drawing/2014/main" id="{2D51D1F2-A4EA-4714-BFFE-66DEA84607EB}"/>
              </a:ext>
            </a:extLst>
          </p:cNvPr>
          <p:cNvSpPr/>
          <p:nvPr/>
        </p:nvSpPr>
        <p:spPr>
          <a:xfrm>
            <a:off x="1242602" y="2613505"/>
            <a:ext cx="9318174" cy="1938992"/>
          </a:xfrm>
          <a:prstGeom prst="rect">
            <a:avLst/>
          </a:prstGeom>
        </p:spPr>
        <p:txBody>
          <a:bodyPr wrap="square">
            <a:spAutoFit/>
          </a:bodyPr>
          <a:lstStyle/>
          <a:p>
            <a:r>
              <a:rPr lang="en-US" altLang="zh-CN" sz="2400" dirty="0"/>
              <a:t>Given a certain system source code, identify all the motifs of design patterns, which are asked to be detected in the system.</a:t>
            </a:r>
          </a:p>
          <a:p>
            <a:endParaRPr lang="en-US" altLang="zh-CN" sz="2400" dirty="0"/>
          </a:p>
          <a:p>
            <a:r>
              <a:rPr lang="zh-CN" altLang="en-US" sz="2400" dirty="0"/>
              <a:t>给定一个系统源代码，识别系统中需要检测的所有设计模式的主体。</a:t>
            </a:r>
            <a:endParaRPr lang="en-US" altLang="zh-CN" sz="2400" dirty="0"/>
          </a:p>
          <a:p>
            <a:endParaRPr lang="zh-CN" altLang="en-US" sz="2400" dirty="0"/>
          </a:p>
        </p:txBody>
      </p:sp>
      <p:sp>
        <p:nvSpPr>
          <p:cNvPr id="69" name="矩形 68">
            <a:extLst>
              <a:ext uri="{FF2B5EF4-FFF2-40B4-BE49-F238E27FC236}">
                <a16:creationId xmlns:a16="http://schemas.microsoft.com/office/drawing/2014/main" id="{4A70432E-59E4-4864-877C-40312C9F2BDC}"/>
              </a:ext>
            </a:extLst>
          </p:cNvPr>
          <p:cNvSpPr/>
          <p:nvPr/>
        </p:nvSpPr>
        <p:spPr>
          <a:xfrm>
            <a:off x="1242602" y="1799829"/>
            <a:ext cx="9318174" cy="461665"/>
          </a:xfrm>
          <a:prstGeom prst="rect">
            <a:avLst/>
          </a:prstGeom>
        </p:spPr>
        <p:txBody>
          <a:bodyPr wrap="square">
            <a:spAutoFit/>
          </a:bodyPr>
          <a:lstStyle/>
          <a:p>
            <a:r>
              <a:rPr lang="zh-CN" altLang="en-US" sz="2400" dirty="0"/>
              <a:t>本文的问题可归纳为：</a:t>
            </a:r>
          </a:p>
        </p:txBody>
      </p:sp>
    </p:spTree>
    <p:extLst>
      <p:ext uri="{BB962C8B-B14F-4D97-AF65-F5344CB8AC3E}">
        <p14:creationId xmlns:p14="http://schemas.microsoft.com/office/powerpoint/2010/main" val="364337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par>
                                <p:cTn id="22" presetID="31"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par>
                                <p:cTn id="34" presetID="31"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par>
                                <p:cTn id="46" presetID="31" presetClass="entr" presetSubtype="0" fill="hold" nodeType="withEffect">
                                  <p:stCondLst>
                                    <p:cond delay="5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1000" fill="hold"/>
                                        <p:tgtEl>
                                          <p:spTgt spid="10"/>
                                        </p:tgtEl>
                                        <p:attrNameLst>
                                          <p:attrName>ppt_w</p:attrName>
                                        </p:attrNameLst>
                                      </p:cBhvr>
                                      <p:tavLst>
                                        <p:tav tm="0">
                                          <p:val>
                                            <p:fltVal val="0"/>
                                          </p:val>
                                        </p:tav>
                                        <p:tav tm="100000">
                                          <p:val>
                                            <p:strVal val="#ppt_w"/>
                                          </p:val>
                                        </p:tav>
                                      </p:tavLst>
                                    </p:anim>
                                    <p:anim calcmode="lin" valueType="num">
                                      <p:cBhvr>
                                        <p:cTn id="49" dur="1000" fill="hold"/>
                                        <p:tgtEl>
                                          <p:spTgt spid="10"/>
                                        </p:tgtEl>
                                        <p:attrNameLst>
                                          <p:attrName>ppt_h</p:attrName>
                                        </p:attrNameLst>
                                      </p:cBhvr>
                                      <p:tavLst>
                                        <p:tav tm="0">
                                          <p:val>
                                            <p:fltVal val="0"/>
                                          </p:val>
                                        </p:tav>
                                        <p:tav tm="100000">
                                          <p:val>
                                            <p:strVal val="#ppt_h"/>
                                          </p:val>
                                        </p:tav>
                                      </p:tavLst>
                                    </p:anim>
                                    <p:anim calcmode="lin" valueType="num">
                                      <p:cBhvr>
                                        <p:cTn id="50" dur="1000" fill="hold"/>
                                        <p:tgtEl>
                                          <p:spTgt spid="10"/>
                                        </p:tgtEl>
                                        <p:attrNameLst>
                                          <p:attrName>style.rotation</p:attrName>
                                        </p:attrNameLst>
                                      </p:cBhvr>
                                      <p:tavLst>
                                        <p:tav tm="0">
                                          <p:val>
                                            <p:fltVal val="90"/>
                                          </p:val>
                                        </p:tav>
                                        <p:tav tm="100000">
                                          <p:val>
                                            <p:fltVal val="0"/>
                                          </p:val>
                                        </p:tav>
                                      </p:tavLst>
                                    </p:anim>
                                    <p:animEffect transition="in" filter="fade">
                                      <p:cBhvr>
                                        <p:cTn id="51" dur="1000"/>
                                        <p:tgtEl>
                                          <p:spTgt spid="10"/>
                                        </p:tgtEl>
                                      </p:cBhvr>
                                    </p:animEffect>
                                  </p:childTnLst>
                                </p:cTn>
                              </p:par>
                              <p:par>
                                <p:cTn id="52" presetID="31"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 calcmode="lin" valueType="num">
                                      <p:cBhvr>
                                        <p:cTn id="54" dur="1000" fill="hold"/>
                                        <p:tgtEl>
                                          <p:spTgt spid="11"/>
                                        </p:tgtEl>
                                        <p:attrNameLst>
                                          <p:attrName>ppt_w</p:attrName>
                                        </p:attrNameLst>
                                      </p:cBhvr>
                                      <p:tavLst>
                                        <p:tav tm="0">
                                          <p:val>
                                            <p:fltVal val="0"/>
                                          </p:val>
                                        </p:tav>
                                        <p:tav tm="100000">
                                          <p:val>
                                            <p:strVal val="#ppt_w"/>
                                          </p:val>
                                        </p:tav>
                                      </p:tavLst>
                                    </p:anim>
                                    <p:anim calcmode="lin" valueType="num">
                                      <p:cBhvr>
                                        <p:cTn id="55" dur="1000" fill="hold"/>
                                        <p:tgtEl>
                                          <p:spTgt spid="11"/>
                                        </p:tgtEl>
                                        <p:attrNameLst>
                                          <p:attrName>ppt_h</p:attrName>
                                        </p:attrNameLst>
                                      </p:cBhvr>
                                      <p:tavLst>
                                        <p:tav tm="0">
                                          <p:val>
                                            <p:fltVal val="0"/>
                                          </p:val>
                                        </p:tav>
                                        <p:tav tm="100000">
                                          <p:val>
                                            <p:strVal val="#ppt_h"/>
                                          </p:val>
                                        </p:tav>
                                      </p:tavLst>
                                    </p:anim>
                                    <p:anim calcmode="lin" valueType="num">
                                      <p:cBhvr>
                                        <p:cTn id="56" dur="1000" fill="hold"/>
                                        <p:tgtEl>
                                          <p:spTgt spid="11"/>
                                        </p:tgtEl>
                                        <p:attrNameLst>
                                          <p:attrName>style.rotation</p:attrName>
                                        </p:attrNameLst>
                                      </p:cBhvr>
                                      <p:tavLst>
                                        <p:tav tm="0">
                                          <p:val>
                                            <p:fltVal val="90"/>
                                          </p:val>
                                        </p:tav>
                                        <p:tav tm="100000">
                                          <p:val>
                                            <p:fltVal val="0"/>
                                          </p:val>
                                        </p:tav>
                                      </p:tavLst>
                                    </p:anim>
                                    <p:animEffect transition="in" filter="fade">
                                      <p:cBhvr>
                                        <p:cTn id="57" dur="1000"/>
                                        <p:tgtEl>
                                          <p:spTgt spid="11"/>
                                        </p:tgtEl>
                                      </p:cBhvr>
                                    </p:animEffect>
                                  </p:childTnLst>
                                </p:cTn>
                              </p:par>
                              <p:par>
                                <p:cTn id="58" presetID="31" presetClass="entr" presetSubtype="0" fill="hold"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par>
                                <p:cTn id="64" presetID="31" presetClass="entr" presetSubtype="0" fill="hold" nodeType="withEffect">
                                  <p:stCondLst>
                                    <p:cond delay="50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nodeType="withEffect">
                                  <p:stCondLst>
                                    <p:cond delay="50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50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par>
                                <p:cTn id="82" presetID="31" presetClass="entr" presetSubtype="0" fill="hold" nodeType="with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p:cTn id="84" dur="1000" fill="hold"/>
                                        <p:tgtEl>
                                          <p:spTgt spid="16"/>
                                        </p:tgtEl>
                                        <p:attrNameLst>
                                          <p:attrName>ppt_w</p:attrName>
                                        </p:attrNameLst>
                                      </p:cBhvr>
                                      <p:tavLst>
                                        <p:tav tm="0">
                                          <p:val>
                                            <p:fltVal val="0"/>
                                          </p:val>
                                        </p:tav>
                                        <p:tav tm="100000">
                                          <p:val>
                                            <p:strVal val="#ppt_w"/>
                                          </p:val>
                                        </p:tav>
                                      </p:tavLst>
                                    </p:anim>
                                    <p:anim calcmode="lin" valueType="num">
                                      <p:cBhvr>
                                        <p:cTn id="85" dur="1000" fill="hold"/>
                                        <p:tgtEl>
                                          <p:spTgt spid="16"/>
                                        </p:tgtEl>
                                        <p:attrNameLst>
                                          <p:attrName>ppt_h</p:attrName>
                                        </p:attrNameLst>
                                      </p:cBhvr>
                                      <p:tavLst>
                                        <p:tav tm="0">
                                          <p:val>
                                            <p:fltVal val="0"/>
                                          </p:val>
                                        </p:tav>
                                        <p:tav tm="100000">
                                          <p:val>
                                            <p:strVal val="#ppt_h"/>
                                          </p:val>
                                        </p:tav>
                                      </p:tavLst>
                                    </p:anim>
                                    <p:anim calcmode="lin" valueType="num">
                                      <p:cBhvr>
                                        <p:cTn id="86" dur="1000" fill="hold"/>
                                        <p:tgtEl>
                                          <p:spTgt spid="16"/>
                                        </p:tgtEl>
                                        <p:attrNameLst>
                                          <p:attrName>style.rotation</p:attrName>
                                        </p:attrNameLst>
                                      </p:cBhvr>
                                      <p:tavLst>
                                        <p:tav tm="0">
                                          <p:val>
                                            <p:fltVal val="90"/>
                                          </p:val>
                                        </p:tav>
                                        <p:tav tm="100000">
                                          <p:val>
                                            <p:fltVal val="0"/>
                                          </p:val>
                                        </p:tav>
                                      </p:tavLst>
                                    </p:anim>
                                    <p:animEffect transition="in" filter="fade">
                                      <p:cBhvr>
                                        <p:cTn id="87" dur="1000"/>
                                        <p:tgtEl>
                                          <p:spTgt spid="16"/>
                                        </p:tgtEl>
                                      </p:cBhvr>
                                    </p:animEffect>
                                  </p:childTnLst>
                                </p:cTn>
                              </p:par>
                              <p:par>
                                <p:cTn id="88" presetID="31" presetClass="entr" presetSubtype="0" fill="hold" nodeType="withEffect">
                                  <p:stCondLst>
                                    <p:cond delay="50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par>
                                <p:cTn id="94" presetID="31" presetClass="entr" presetSubtype="0" fill="hold" nodeType="withEffect">
                                  <p:stCondLst>
                                    <p:cond delay="500"/>
                                  </p:stCondLst>
                                  <p:childTnLst>
                                    <p:set>
                                      <p:cBhvr>
                                        <p:cTn id="95" dur="1" fill="hold">
                                          <p:stCondLst>
                                            <p:cond delay="0"/>
                                          </p:stCondLst>
                                        </p:cTn>
                                        <p:tgtEl>
                                          <p:spTgt spid="18"/>
                                        </p:tgtEl>
                                        <p:attrNameLst>
                                          <p:attrName>style.visibility</p:attrName>
                                        </p:attrNameLst>
                                      </p:cBhvr>
                                      <p:to>
                                        <p:strVal val="visible"/>
                                      </p:to>
                                    </p:set>
                                    <p:anim calcmode="lin" valueType="num">
                                      <p:cBhvr>
                                        <p:cTn id="96" dur="1000" fill="hold"/>
                                        <p:tgtEl>
                                          <p:spTgt spid="18"/>
                                        </p:tgtEl>
                                        <p:attrNameLst>
                                          <p:attrName>ppt_w</p:attrName>
                                        </p:attrNameLst>
                                      </p:cBhvr>
                                      <p:tavLst>
                                        <p:tav tm="0">
                                          <p:val>
                                            <p:fltVal val="0"/>
                                          </p:val>
                                        </p:tav>
                                        <p:tav tm="100000">
                                          <p:val>
                                            <p:strVal val="#ppt_w"/>
                                          </p:val>
                                        </p:tav>
                                      </p:tavLst>
                                    </p:anim>
                                    <p:anim calcmode="lin" valueType="num">
                                      <p:cBhvr>
                                        <p:cTn id="97" dur="1000" fill="hold"/>
                                        <p:tgtEl>
                                          <p:spTgt spid="18"/>
                                        </p:tgtEl>
                                        <p:attrNameLst>
                                          <p:attrName>ppt_h</p:attrName>
                                        </p:attrNameLst>
                                      </p:cBhvr>
                                      <p:tavLst>
                                        <p:tav tm="0">
                                          <p:val>
                                            <p:fltVal val="0"/>
                                          </p:val>
                                        </p:tav>
                                        <p:tav tm="100000">
                                          <p:val>
                                            <p:strVal val="#ppt_h"/>
                                          </p:val>
                                        </p:tav>
                                      </p:tavLst>
                                    </p:anim>
                                    <p:anim calcmode="lin" valueType="num">
                                      <p:cBhvr>
                                        <p:cTn id="98" dur="1000" fill="hold"/>
                                        <p:tgtEl>
                                          <p:spTgt spid="18"/>
                                        </p:tgtEl>
                                        <p:attrNameLst>
                                          <p:attrName>style.rotation</p:attrName>
                                        </p:attrNameLst>
                                      </p:cBhvr>
                                      <p:tavLst>
                                        <p:tav tm="0">
                                          <p:val>
                                            <p:fltVal val="90"/>
                                          </p:val>
                                        </p:tav>
                                        <p:tav tm="100000">
                                          <p:val>
                                            <p:fltVal val="0"/>
                                          </p:val>
                                        </p:tav>
                                      </p:tavLst>
                                    </p:anim>
                                    <p:animEffect transition="in" filter="fade">
                                      <p:cBhvr>
                                        <p:cTn id="99" dur="1000"/>
                                        <p:tgtEl>
                                          <p:spTgt spid="18"/>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1000" fill="hold"/>
                                        <p:tgtEl>
                                          <p:spTgt spid="19"/>
                                        </p:tgtEl>
                                        <p:attrNameLst>
                                          <p:attrName>ppt_w</p:attrName>
                                        </p:attrNameLst>
                                      </p:cBhvr>
                                      <p:tavLst>
                                        <p:tav tm="0">
                                          <p:val>
                                            <p:fltVal val="0"/>
                                          </p:val>
                                        </p:tav>
                                        <p:tav tm="100000">
                                          <p:val>
                                            <p:strVal val="#ppt_w"/>
                                          </p:val>
                                        </p:tav>
                                      </p:tavLst>
                                    </p:anim>
                                    <p:anim calcmode="lin" valueType="num">
                                      <p:cBhvr>
                                        <p:cTn id="103" dur="1000" fill="hold"/>
                                        <p:tgtEl>
                                          <p:spTgt spid="19"/>
                                        </p:tgtEl>
                                        <p:attrNameLst>
                                          <p:attrName>ppt_h</p:attrName>
                                        </p:attrNameLst>
                                      </p:cBhvr>
                                      <p:tavLst>
                                        <p:tav tm="0">
                                          <p:val>
                                            <p:fltVal val="0"/>
                                          </p:val>
                                        </p:tav>
                                        <p:tav tm="100000">
                                          <p:val>
                                            <p:strVal val="#ppt_h"/>
                                          </p:val>
                                        </p:tav>
                                      </p:tavLst>
                                    </p:anim>
                                    <p:anim calcmode="lin" valueType="num">
                                      <p:cBhvr>
                                        <p:cTn id="104" dur="1000" fill="hold"/>
                                        <p:tgtEl>
                                          <p:spTgt spid="19"/>
                                        </p:tgtEl>
                                        <p:attrNameLst>
                                          <p:attrName>style.rotation</p:attrName>
                                        </p:attrNameLst>
                                      </p:cBhvr>
                                      <p:tavLst>
                                        <p:tav tm="0">
                                          <p:val>
                                            <p:fltVal val="90"/>
                                          </p:val>
                                        </p:tav>
                                        <p:tav tm="100000">
                                          <p:val>
                                            <p:fltVal val="0"/>
                                          </p:val>
                                        </p:tav>
                                      </p:tavLst>
                                    </p:anim>
                                    <p:animEffect transition="in" filter="fade">
                                      <p:cBhvr>
                                        <p:cTn id="105" dur="1000"/>
                                        <p:tgtEl>
                                          <p:spTgt spid="19"/>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1000" fill="hold"/>
                                        <p:tgtEl>
                                          <p:spTgt spid="21"/>
                                        </p:tgtEl>
                                        <p:attrNameLst>
                                          <p:attrName>ppt_w</p:attrName>
                                        </p:attrNameLst>
                                      </p:cBhvr>
                                      <p:tavLst>
                                        <p:tav tm="0">
                                          <p:val>
                                            <p:fltVal val="0"/>
                                          </p:val>
                                        </p:tav>
                                        <p:tav tm="100000">
                                          <p:val>
                                            <p:strVal val="#ppt_w"/>
                                          </p:val>
                                        </p:tav>
                                      </p:tavLst>
                                    </p:anim>
                                    <p:anim calcmode="lin" valueType="num">
                                      <p:cBhvr>
                                        <p:cTn id="115" dur="1000" fill="hold"/>
                                        <p:tgtEl>
                                          <p:spTgt spid="21"/>
                                        </p:tgtEl>
                                        <p:attrNameLst>
                                          <p:attrName>ppt_h</p:attrName>
                                        </p:attrNameLst>
                                      </p:cBhvr>
                                      <p:tavLst>
                                        <p:tav tm="0">
                                          <p:val>
                                            <p:fltVal val="0"/>
                                          </p:val>
                                        </p:tav>
                                        <p:tav tm="100000">
                                          <p:val>
                                            <p:strVal val="#ppt_h"/>
                                          </p:val>
                                        </p:tav>
                                      </p:tavLst>
                                    </p:anim>
                                    <p:anim calcmode="lin" valueType="num">
                                      <p:cBhvr>
                                        <p:cTn id="116" dur="1000" fill="hold"/>
                                        <p:tgtEl>
                                          <p:spTgt spid="21"/>
                                        </p:tgtEl>
                                        <p:attrNameLst>
                                          <p:attrName>style.rotation</p:attrName>
                                        </p:attrNameLst>
                                      </p:cBhvr>
                                      <p:tavLst>
                                        <p:tav tm="0">
                                          <p:val>
                                            <p:fltVal val="90"/>
                                          </p:val>
                                        </p:tav>
                                        <p:tav tm="100000">
                                          <p:val>
                                            <p:fltVal val="0"/>
                                          </p:val>
                                        </p:tav>
                                      </p:tavLst>
                                    </p:anim>
                                    <p:animEffect transition="in" filter="fade">
                                      <p:cBhvr>
                                        <p:cTn id="117" dur="1000"/>
                                        <p:tgtEl>
                                          <p:spTgt spid="21"/>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1000" fill="hold"/>
                                        <p:tgtEl>
                                          <p:spTgt spid="23"/>
                                        </p:tgtEl>
                                        <p:attrNameLst>
                                          <p:attrName>ppt_w</p:attrName>
                                        </p:attrNameLst>
                                      </p:cBhvr>
                                      <p:tavLst>
                                        <p:tav tm="0">
                                          <p:val>
                                            <p:fltVal val="0"/>
                                          </p:val>
                                        </p:tav>
                                        <p:tav tm="100000">
                                          <p:val>
                                            <p:strVal val="#ppt_w"/>
                                          </p:val>
                                        </p:tav>
                                      </p:tavLst>
                                    </p:anim>
                                    <p:anim calcmode="lin" valueType="num">
                                      <p:cBhvr>
                                        <p:cTn id="127" dur="1000" fill="hold"/>
                                        <p:tgtEl>
                                          <p:spTgt spid="23"/>
                                        </p:tgtEl>
                                        <p:attrNameLst>
                                          <p:attrName>ppt_h</p:attrName>
                                        </p:attrNameLst>
                                      </p:cBhvr>
                                      <p:tavLst>
                                        <p:tav tm="0">
                                          <p:val>
                                            <p:fltVal val="0"/>
                                          </p:val>
                                        </p:tav>
                                        <p:tav tm="100000">
                                          <p:val>
                                            <p:strVal val="#ppt_h"/>
                                          </p:val>
                                        </p:tav>
                                      </p:tavLst>
                                    </p:anim>
                                    <p:anim calcmode="lin" valueType="num">
                                      <p:cBhvr>
                                        <p:cTn id="128" dur="1000" fill="hold"/>
                                        <p:tgtEl>
                                          <p:spTgt spid="23"/>
                                        </p:tgtEl>
                                        <p:attrNameLst>
                                          <p:attrName>style.rotation</p:attrName>
                                        </p:attrNameLst>
                                      </p:cBhvr>
                                      <p:tavLst>
                                        <p:tav tm="0">
                                          <p:val>
                                            <p:fltVal val="90"/>
                                          </p:val>
                                        </p:tav>
                                        <p:tav tm="100000">
                                          <p:val>
                                            <p:fltVal val="0"/>
                                          </p:val>
                                        </p:tav>
                                      </p:tavLst>
                                    </p:anim>
                                    <p:animEffect transition="in" filter="fade">
                                      <p:cBhvr>
                                        <p:cTn id="129" dur="1000"/>
                                        <p:tgtEl>
                                          <p:spTgt spid="23"/>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fltVal val="0"/>
                                          </p:val>
                                        </p:tav>
                                        <p:tav tm="100000">
                                          <p:val>
                                            <p:strVal val="#ppt_w"/>
                                          </p:val>
                                        </p:tav>
                                      </p:tavLst>
                                    </p:anim>
                                    <p:anim calcmode="lin" valueType="num">
                                      <p:cBhvr>
                                        <p:cTn id="133" dur="1000" fill="hold"/>
                                        <p:tgtEl>
                                          <p:spTgt spid="24"/>
                                        </p:tgtEl>
                                        <p:attrNameLst>
                                          <p:attrName>ppt_h</p:attrName>
                                        </p:attrNameLst>
                                      </p:cBhvr>
                                      <p:tavLst>
                                        <p:tav tm="0">
                                          <p:val>
                                            <p:fltVal val="0"/>
                                          </p:val>
                                        </p:tav>
                                        <p:tav tm="100000">
                                          <p:val>
                                            <p:strVal val="#ppt_h"/>
                                          </p:val>
                                        </p:tav>
                                      </p:tavLst>
                                    </p:anim>
                                    <p:anim calcmode="lin" valueType="num">
                                      <p:cBhvr>
                                        <p:cTn id="134" dur="1000" fill="hold"/>
                                        <p:tgtEl>
                                          <p:spTgt spid="24"/>
                                        </p:tgtEl>
                                        <p:attrNameLst>
                                          <p:attrName>style.rotation</p:attrName>
                                        </p:attrNameLst>
                                      </p:cBhvr>
                                      <p:tavLst>
                                        <p:tav tm="0">
                                          <p:val>
                                            <p:fltVal val="90"/>
                                          </p:val>
                                        </p:tav>
                                        <p:tav tm="100000">
                                          <p:val>
                                            <p:fltVal val="0"/>
                                          </p:val>
                                        </p:tav>
                                      </p:tavLst>
                                    </p:anim>
                                    <p:animEffect transition="in" filter="fade">
                                      <p:cBhvr>
                                        <p:cTn id="135" dur="1000"/>
                                        <p:tgtEl>
                                          <p:spTgt spid="24"/>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5"/>
                                        </p:tgtEl>
                                        <p:attrNameLst>
                                          <p:attrName>style.visibility</p:attrName>
                                        </p:attrNameLst>
                                      </p:cBhvr>
                                      <p:to>
                                        <p:strVal val="visible"/>
                                      </p:to>
                                    </p:set>
                                    <p:anim calcmode="lin" valueType="num">
                                      <p:cBhvr>
                                        <p:cTn id="138" dur="1000" fill="hold"/>
                                        <p:tgtEl>
                                          <p:spTgt spid="25"/>
                                        </p:tgtEl>
                                        <p:attrNameLst>
                                          <p:attrName>ppt_w</p:attrName>
                                        </p:attrNameLst>
                                      </p:cBhvr>
                                      <p:tavLst>
                                        <p:tav tm="0">
                                          <p:val>
                                            <p:fltVal val="0"/>
                                          </p:val>
                                        </p:tav>
                                        <p:tav tm="100000">
                                          <p:val>
                                            <p:strVal val="#ppt_w"/>
                                          </p:val>
                                        </p:tav>
                                      </p:tavLst>
                                    </p:anim>
                                    <p:anim calcmode="lin" valueType="num">
                                      <p:cBhvr>
                                        <p:cTn id="139" dur="1000" fill="hold"/>
                                        <p:tgtEl>
                                          <p:spTgt spid="25"/>
                                        </p:tgtEl>
                                        <p:attrNameLst>
                                          <p:attrName>ppt_h</p:attrName>
                                        </p:attrNameLst>
                                      </p:cBhvr>
                                      <p:tavLst>
                                        <p:tav tm="0">
                                          <p:val>
                                            <p:fltVal val="0"/>
                                          </p:val>
                                        </p:tav>
                                        <p:tav tm="100000">
                                          <p:val>
                                            <p:strVal val="#ppt_h"/>
                                          </p:val>
                                        </p:tav>
                                      </p:tavLst>
                                    </p:anim>
                                    <p:anim calcmode="lin" valueType="num">
                                      <p:cBhvr>
                                        <p:cTn id="140" dur="1000" fill="hold"/>
                                        <p:tgtEl>
                                          <p:spTgt spid="25"/>
                                        </p:tgtEl>
                                        <p:attrNameLst>
                                          <p:attrName>style.rotation</p:attrName>
                                        </p:attrNameLst>
                                      </p:cBhvr>
                                      <p:tavLst>
                                        <p:tav tm="0">
                                          <p:val>
                                            <p:fltVal val="90"/>
                                          </p:val>
                                        </p:tav>
                                        <p:tav tm="100000">
                                          <p:val>
                                            <p:fltVal val="0"/>
                                          </p:val>
                                        </p:tav>
                                      </p:tavLst>
                                    </p:anim>
                                    <p:animEffect transition="in" filter="fade">
                                      <p:cBhvr>
                                        <p:cTn id="141" dur="1000"/>
                                        <p:tgtEl>
                                          <p:spTgt spid="25"/>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fltVal val="0"/>
                                          </p:val>
                                        </p:tav>
                                        <p:tav tm="100000">
                                          <p:val>
                                            <p:strVal val="#ppt_w"/>
                                          </p:val>
                                        </p:tav>
                                      </p:tavLst>
                                    </p:anim>
                                    <p:anim calcmode="lin" valueType="num">
                                      <p:cBhvr>
                                        <p:cTn id="145" dur="1000" fill="hold"/>
                                        <p:tgtEl>
                                          <p:spTgt spid="26"/>
                                        </p:tgtEl>
                                        <p:attrNameLst>
                                          <p:attrName>ppt_h</p:attrName>
                                        </p:attrNameLst>
                                      </p:cBhvr>
                                      <p:tavLst>
                                        <p:tav tm="0">
                                          <p:val>
                                            <p:fltVal val="0"/>
                                          </p:val>
                                        </p:tav>
                                        <p:tav tm="100000">
                                          <p:val>
                                            <p:strVal val="#ppt_h"/>
                                          </p:val>
                                        </p:tav>
                                      </p:tavLst>
                                    </p:anim>
                                    <p:anim calcmode="lin" valueType="num">
                                      <p:cBhvr>
                                        <p:cTn id="146" dur="1000" fill="hold"/>
                                        <p:tgtEl>
                                          <p:spTgt spid="26"/>
                                        </p:tgtEl>
                                        <p:attrNameLst>
                                          <p:attrName>style.rotation</p:attrName>
                                        </p:attrNameLst>
                                      </p:cBhvr>
                                      <p:tavLst>
                                        <p:tav tm="0">
                                          <p:val>
                                            <p:fltVal val="90"/>
                                          </p:val>
                                        </p:tav>
                                        <p:tav tm="100000">
                                          <p:val>
                                            <p:fltVal val="0"/>
                                          </p:val>
                                        </p:tav>
                                      </p:tavLst>
                                    </p:anim>
                                    <p:animEffect transition="in" filter="fade">
                                      <p:cBhvr>
                                        <p:cTn id="147" dur="1000"/>
                                        <p:tgtEl>
                                          <p:spTgt spid="26"/>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27"/>
                                        </p:tgtEl>
                                        <p:attrNameLst>
                                          <p:attrName>style.visibility</p:attrName>
                                        </p:attrNameLst>
                                      </p:cBhvr>
                                      <p:to>
                                        <p:strVal val="visible"/>
                                      </p:to>
                                    </p:set>
                                    <p:anim calcmode="lin" valueType="num">
                                      <p:cBhvr>
                                        <p:cTn id="150" dur="1000" fill="hold"/>
                                        <p:tgtEl>
                                          <p:spTgt spid="27"/>
                                        </p:tgtEl>
                                        <p:attrNameLst>
                                          <p:attrName>ppt_w</p:attrName>
                                        </p:attrNameLst>
                                      </p:cBhvr>
                                      <p:tavLst>
                                        <p:tav tm="0">
                                          <p:val>
                                            <p:fltVal val="0"/>
                                          </p:val>
                                        </p:tav>
                                        <p:tav tm="100000">
                                          <p:val>
                                            <p:strVal val="#ppt_w"/>
                                          </p:val>
                                        </p:tav>
                                      </p:tavLst>
                                    </p:anim>
                                    <p:anim calcmode="lin" valueType="num">
                                      <p:cBhvr>
                                        <p:cTn id="151" dur="1000" fill="hold"/>
                                        <p:tgtEl>
                                          <p:spTgt spid="27"/>
                                        </p:tgtEl>
                                        <p:attrNameLst>
                                          <p:attrName>ppt_h</p:attrName>
                                        </p:attrNameLst>
                                      </p:cBhvr>
                                      <p:tavLst>
                                        <p:tav tm="0">
                                          <p:val>
                                            <p:fltVal val="0"/>
                                          </p:val>
                                        </p:tav>
                                        <p:tav tm="100000">
                                          <p:val>
                                            <p:strVal val="#ppt_h"/>
                                          </p:val>
                                        </p:tav>
                                      </p:tavLst>
                                    </p:anim>
                                    <p:anim calcmode="lin" valueType="num">
                                      <p:cBhvr>
                                        <p:cTn id="152" dur="1000" fill="hold"/>
                                        <p:tgtEl>
                                          <p:spTgt spid="27"/>
                                        </p:tgtEl>
                                        <p:attrNameLst>
                                          <p:attrName>style.rotation</p:attrName>
                                        </p:attrNameLst>
                                      </p:cBhvr>
                                      <p:tavLst>
                                        <p:tav tm="0">
                                          <p:val>
                                            <p:fltVal val="90"/>
                                          </p:val>
                                        </p:tav>
                                        <p:tav tm="100000">
                                          <p:val>
                                            <p:fltVal val="0"/>
                                          </p:val>
                                        </p:tav>
                                      </p:tavLst>
                                    </p:anim>
                                    <p:animEffect transition="in" filter="fade">
                                      <p:cBhvr>
                                        <p:cTn id="153" dur="1000"/>
                                        <p:tgtEl>
                                          <p:spTgt spid="27"/>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28"/>
                                        </p:tgtEl>
                                        <p:attrNameLst>
                                          <p:attrName>style.visibility</p:attrName>
                                        </p:attrNameLst>
                                      </p:cBhvr>
                                      <p:to>
                                        <p:strVal val="visible"/>
                                      </p:to>
                                    </p:set>
                                    <p:anim calcmode="lin" valueType="num">
                                      <p:cBhvr>
                                        <p:cTn id="156" dur="1000" fill="hold"/>
                                        <p:tgtEl>
                                          <p:spTgt spid="28"/>
                                        </p:tgtEl>
                                        <p:attrNameLst>
                                          <p:attrName>ppt_w</p:attrName>
                                        </p:attrNameLst>
                                      </p:cBhvr>
                                      <p:tavLst>
                                        <p:tav tm="0">
                                          <p:val>
                                            <p:fltVal val="0"/>
                                          </p:val>
                                        </p:tav>
                                        <p:tav tm="100000">
                                          <p:val>
                                            <p:strVal val="#ppt_w"/>
                                          </p:val>
                                        </p:tav>
                                      </p:tavLst>
                                    </p:anim>
                                    <p:anim calcmode="lin" valueType="num">
                                      <p:cBhvr>
                                        <p:cTn id="157" dur="1000" fill="hold"/>
                                        <p:tgtEl>
                                          <p:spTgt spid="28"/>
                                        </p:tgtEl>
                                        <p:attrNameLst>
                                          <p:attrName>ppt_h</p:attrName>
                                        </p:attrNameLst>
                                      </p:cBhvr>
                                      <p:tavLst>
                                        <p:tav tm="0">
                                          <p:val>
                                            <p:fltVal val="0"/>
                                          </p:val>
                                        </p:tav>
                                        <p:tav tm="100000">
                                          <p:val>
                                            <p:strVal val="#ppt_h"/>
                                          </p:val>
                                        </p:tav>
                                      </p:tavLst>
                                    </p:anim>
                                    <p:anim calcmode="lin" valueType="num">
                                      <p:cBhvr>
                                        <p:cTn id="158" dur="1000" fill="hold"/>
                                        <p:tgtEl>
                                          <p:spTgt spid="28"/>
                                        </p:tgtEl>
                                        <p:attrNameLst>
                                          <p:attrName>style.rotation</p:attrName>
                                        </p:attrNameLst>
                                      </p:cBhvr>
                                      <p:tavLst>
                                        <p:tav tm="0">
                                          <p:val>
                                            <p:fltVal val="90"/>
                                          </p:val>
                                        </p:tav>
                                        <p:tav tm="100000">
                                          <p:val>
                                            <p:fltVal val="0"/>
                                          </p:val>
                                        </p:tav>
                                      </p:tavLst>
                                    </p:anim>
                                    <p:animEffect transition="in" filter="fade">
                                      <p:cBhvr>
                                        <p:cTn id="159" dur="1000"/>
                                        <p:tgtEl>
                                          <p:spTgt spid="28"/>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0"/>
                                        </p:tgtEl>
                                        <p:attrNameLst>
                                          <p:attrName>style.visibility</p:attrName>
                                        </p:attrNameLst>
                                      </p:cBhvr>
                                      <p:to>
                                        <p:strVal val="visible"/>
                                      </p:to>
                                    </p:set>
                                    <p:anim calcmode="lin" valueType="num">
                                      <p:cBhvr>
                                        <p:cTn id="168" dur="1000" fill="hold"/>
                                        <p:tgtEl>
                                          <p:spTgt spid="30"/>
                                        </p:tgtEl>
                                        <p:attrNameLst>
                                          <p:attrName>ppt_w</p:attrName>
                                        </p:attrNameLst>
                                      </p:cBhvr>
                                      <p:tavLst>
                                        <p:tav tm="0">
                                          <p:val>
                                            <p:fltVal val="0"/>
                                          </p:val>
                                        </p:tav>
                                        <p:tav tm="100000">
                                          <p:val>
                                            <p:strVal val="#ppt_w"/>
                                          </p:val>
                                        </p:tav>
                                      </p:tavLst>
                                    </p:anim>
                                    <p:anim calcmode="lin" valueType="num">
                                      <p:cBhvr>
                                        <p:cTn id="169" dur="1000" fill="hold"/>
                                        <p:tgtEl>
                                          <p:spTgt spid="30"/>
                                        </p:tgtEl>
                                        <p:attrNameLst>
                                          <p:attrName>ppt_h</p:attrName>
                                        </p:attrNameLst>
                                      </p:cBhvr>
                                      <p:tavLst>
                                        <p:tav tm="0">
                                          <p:val>
                                            <p:fltVal val="0"/>
                                          </p:val>
                                        </p:tav>
                                        <p:tav tm="100000">
                                          <p:val>
                                            <p:strVal val="#ppt_h"/>
                                          </p:val>
                                        </p:tav>
                                      </p:tavLst>
                                    </p:anim>
                                    <p:anim calcmode="lin" valueType="num">
                                      <p:cBhvr>
                                        <p:cTn id="170" dur="1000" fill="hold"/>
                                        <p:tgtEl>
                                          <p:spTgt spid="30"/>
                                        </p:tgtEl>
                                        <p:attrNameLst>
                                          <p:attrName>style.rotation</p:attrName>
                                        </p:attrNameLst>
                                      </p:cBhvr>
                                      <p:tavLst>
                                        <p:tav tm="0">
                                          <p:val>
                                            <p:fltVal val="90"/>
                                          </p:val>
                                        </p:tav>
                                        <p:tav tm="100000">
                                          <p:val>
                                            <p:fltVal val="0"/>
                                          </p:val>
                                        </p:tav>
                                      </p:tavLst>
                                    </p:anim>
                                    <p:animEffect transition="in" filter="fade">
                                      <p:cBhvr>
                                        <p:cTn id="171" dur="1000"/>
                                        <p:tgtEl>
                                          <p:spTgt spid="30"/>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1"/>
                                        </p:tgtEl>
                                        <p:attrNameLst>
                                          <p:attrName>style.visibility</p:attrName>
                                        </p:attrNameLst>
                                      </p:cBhvr>
                                      <p:to>
                                        <p:strVal val="visible"/>
                                      </p:to>
                                    </p:set>
                                    <p:anim calcmode="lin" valueType="num">
                                      <p:cBhvr>
                                        <p:cTn id="174" dur="1000" fill="hold"/>
                                        <p:tgtEl>
                                          <p:spTgt spid="31"/>
                                        </p:tgtEl>
                                        <p:attrNameLst>
                                          <p:attrName>ppt_w</p:attrName>
                                        </p:attrNameLst>
                                      </p:cBhvr>
                                      <p:tavLst>
                                        <p:tav tm="0">
                                          <p:val>
                                            <p:fltVal val="0"/>
                                          </p:val>
                                        </p:tav>
                                        <p:tav tm="100000">
                                          <p:val>
                                            <p:strVal val="#ppt_w"/>
                                          </p:val>
                                        </p:tav>
                                      </p:tavLst>
                                    </p:anim>
                                    <p:anim calcmode="lin" valueType="num">
                                      <p:cBhvr>
                                        <p:cTn id="175" dur="1000" fill="hold"/>
                                        <p:tgtEl>
                                          <p:spTgt spid="31"/>
                                        </p:tgtEl>
                                        <p:attrNameLst>
                                          <p:attrName>ppt_h</p:attrName>
                                        </p:attrNameLst>
                                      </p:cBhvr>
                                      <p:tavLst>
                                        <p:tav tm="0">
                                          <p:val>
                                            <p:fltVal val="0"/>
                                          </p:val>
                                        </p:tav>
                                        <p:tav tm="100000">
                                          <p:val>
                                            <p:strVal val="#ppt_h"/>
                                          </p:val>
                                        </p:tav>
                                      </p:tavLst>
                                    </p:anim>
                                    <p:anim calcmode="lin" valueType="num">
                                      <p:cBhvr>
                                        <p:cTn id="176" dur="1000" fill="hold"/>
                                        <p:tgtEl>
                                          <p:spTgt spid="31"/>
                                        </p:tgtEl>
                                        <p:attrNameLst>
                                          <p:attrName>style.rotation</p:attrName>
                                        </p:attrNameLst>
                                      </p:cBhvr>
                                      <p:tavLst>
                                        <p:tav tm="0">
                                          <p:val>
                                            <p:fltVal val="90"/>
                                          </p:val>
                                        </p:tav>
                                        <p:tav tm="100000">
                                          <p:val>
                                            <p:fltVal val="0"/>
                                          </p:val>
                                        </p:tav>
                                      </p:tavLst>
                                    </p:anim>
                                    <p:animEffect transition="in" filter="fade">
                                      <p:cBhvr>
                                        <p:cTn id="177" dur="1000"/>
                                        <p:tgtEl>
                                          <p:spTgt spid="31"/>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2"/>
                                        </p:tgtEl>
                                        <p:attrNameLst>
                                          <p:attrName>style.visibility</p:attrName>
                                        </p:attrNameLst>
                                      </p:cBhvr>
                                      <p:to>
                                        <p:strVal val="visible"/>
                                      </p:to>
                                    </p:set>
                                    <p:anim calcmode="lin" valueType="num">
                                      <p:cBhvr>
                                        <p:cTn id="180" dur="1000" fill="hold"/>
                                        <p:tgtEl>
                                          <p:spTgt spid="32"/>
                                        </p:tgtEl>
                                        <p:attrNameLst>
                                          <p:attrName>ppt_w</p:attrName>
                                        </p:attrNameLst>
                                      </p:cBhvr>
                                      <p:tavLst>
                                        <p:tav tm="0">
                                          <p:val>
                                            <p:fltVal val="0"/>
                                          </p:val>
                                        </p:tav>
                                        <p:tav tm="100000">
                                          <p:val>
                                            <p:strVal val="#ppt_w"/>
                                          </p:val>
                                        </p:tav>
                                      </p:tavLst>
                                    </p:anim>
                                    <p:anim calcmode="lin" valueType="num">
                                      <p:cBhvr>
                                        <p:cTn id="181" dur="1000" fill="hold"/>
                                        <p:tgtEl>
                                          <p:spTgt spid="32"/>
                                        </p:tgtEl>
                                        <p:attrNameLst>
                                          <p:attrName>ppt_h</p:attrName>
                                        </p:attrNameLst>
                                      </p:cBhvr>
                                      <p:tavLst>
                                        <p:tav tm="0">
                                          <p:val>
                                            <p:fltVal val="0"/>
                                          </p:val>
                                        </p:tav>
                                        <p:tav tm="100000">
                                          <p:val>
                                            <p:strVal val="#ppt_h"/>
                                          </p:val>
                                        </p:tav>
                                      </p:tavLst>
                                    </p:anim>
                                    <p:anim calcmode="lin" valueType="num">
                                      <p:cBhvr>
                                        <p:cTn id="182" dur="1000" fill="hold"/>
                                        <p:tgtEl>
                                          <p:spTgt spid="32"/>
                                        </p:tgtEl>
                                        <p:attrNameLst>
                                          <p:attrName>style.rotation</p:attrName>
                                        </p:attrNameLst>
                                      </p:cBhvr>
                                      <p:tavLst>
                                        <p:tav tm="0">
                                          <p:val>
                                            <p:fltVal val="90"/>
                                          </p:val>
                                        </p:tav>
                                        <p:tav tm="100000">
                                          <p:val>
                                            <p:fltVal val="0"/>
                                          </p:val>
                                        </p:tav>
                                      </p:tavLst>
                                    </p:anim>
                                    <p:animEffect transition="in" filter="fade">
                                      <p:cBhvr>
                                        <p:cTn id="183" dur="1000"/>
                                        <p:tgtEl>
                                          <p:spTgt spid="32"/>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3"/>
                                        </p:tgtEl>
                                        <p:attrNameLst>
                                          <p:attrName>style.visibility</p:attrName>
                                        </p:attrNameLst>
                                      </p:cBhvr>
                                      <p:to>
                                        <p:strVal val="visible"/>
                                      </p:to>
                                    </p:set>
                                    <p:anim calcmode="lin" valueType="num">
                                      <p:cBhvr>
                                        <p:cTn id="186" dur="1000" fill="hold"/>
                                        <p:tgtEl>
                                          <p:spTgt spid="33"/>
                                        </p:tgtEl>
                                        <p:attrNameLst>
                                          <p:attrName>ppt_w</p:attrName>
                                        </p:attrNameLst>
                                      </p:cBhvr>
                                      <p:tavLst>
                                        <p:tav tm="0">
                                          <p:val>
                                            <p:fltVal val="0"/>
                                          </p:val>
                                        </p:tav>
                                        <p:tav tm="100000">
                                          <p:val>
                                            <p:strVal val="#ppt_w"/>
                                          </p:val>
                                        </p:tav>
                                      </p:tavLst>
                                    </p:anim>
                                    <p:anim calcmode="lin" valueType="num">
                                      <p:cBhvr>
                                        <p:cTn id="187" dur="1000" fill="hold"/>
                                        <p:tgtEl>
                                          <p:spTgt spid="33"/>
                                        </p:tgtEl>
                                        <p:attrNameLst>
                                          <p:attrName>ppt_h</p:attrName>
                                        </p:attrNameLst>
                                      </p:cBhvr>
                                      <p:tavLst>
                                        <p:tav tm="0">
                                          <p:val>
                                            <p:fltVal val="0"/>
                                          </p:val>
                                        </p:tav>
                                        <p:tav tm="100000">
                                          <p:val>
                                            <p:strVal val="#ppt_h"/>
                                          </p:val>
                                        </p:tav>
                                      </p:tavLst>
                                    </p:anim>
                                    <p:anim calcmode="lin" valueType="num">
                                      <p:cBhvr>
                                        <p:cTn id="188" dur="1000" fill="hold"/>
                                        <p:tgtEl>
                                          <p:spTgt spid="33"/>
                                        </p:tgtEl>
                                        <p:attrNameLst>
                                          <p:attrName>style.rotation</p:attrName>
                                        </p:attrNameLst>
                                      </p:cBhvr>
                                      <p:tavLst>
                                        <p:tav tm="0">
                                          <p:val>
                                            <p:fltVal val="90"/>
                                          </p:val>
                                        </p:tav>
                                        <p:tav tm="100000">
                                          <p:val>
                                            <p:fltVal val="0"/>
                                          </p:val>
                                        </p:tav>
                                      </p:tavLst>
                                    </p:anim>
                                    <p:animEffect transition="in" filter="fade">
                                      <p:cBhvr>
                                        <p:cTn id="189" dur="1000"/>
                                        <p:tgtEl>
                                          <p:spTgt spid="33"/>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1000" fill="hold"/>
                                        <p:tgtEl>
                                          <p:spTgt spid="34"/>
                                        </p:tgtEl>
                                        <p:attrNameLst>
                                          <p:attrName>ppt_w</p:attrName>
                                        </p:attrNameLst>
                                      </p:cBhvr>
                                      <p:tavLst>
                                        <p:tav tm="0">
                                          <p:val>
                                            <p:fltVal val="0"/>
                                          </p:val>
                                        </p:tav>
                                        <p:tav tm="100000">
                                          <p:val>
                                            <p:strVal val="#ppt_w"/>
                                          </p:val>
                                        </p:tav>
                                      </p:tavLst>
                                    </p:anim>
                                    <p:anim calcmode="lin" valueType="num">
                                      <p:cBhvr>
                                        <p:cTn id="193" dur="1000" fill="hold"/>
                                        <p:tgtEl>
                                          <p:spTgt spid="34"/>
                                        </p:tgtEl>
                                        <p:attrNameLst>
                                          <p:attrName>ppt_h</p:attrName>
                                        </p:attrNameLst>
                                      </p:cBhvr>
                                      <p:tavLst>
                                        <p:tav tm="0">
                                          <p:val>
                                            <p:fltVal val="0"/>
                                          </p:val>
                                        </p:tav>
                                        <p:tav tm="100000">
                                          <p:val>
                                            <p:strVal val="#ppt_h"/>
                                          </p:val>
                                        </p:tav>
                                      </p:tavLst>
                                    </p:anim>
                                    <p:anim calcmode="lin" valueType="num">
                                      <p:cBhvr>
                                        <p:cTn id="194" dur="1000" fill="hold"/>
                                        <p:tgtEl>
                                          <p:spTgt spid="34"/>
                                        </p:tgtEl>
                                        <p:attrNameLst>
                                          <p:attrName>style.rotation</p:attrName>
                                        </p:attrNameLst>
                                      </p:cBhvr>
                                      <p:tavLst>
                                        <p:tav tm="0">
                                          <p:val>
                                            <p:fltVal val="90"/>
                                          </p:val>
                                        </p:tav>
                                        <p:tav tm="100000">
                                          <p:val>
                                            <p:fltVal val="0"/>
                                          </p:val>
                                        </p:tav>
                                      </p:tavLst>
                                    </p:anim>
                                    <p:animEffect transition="in" filter="fade">
                                      <p:cBhvr>
                                        <p:cTn id="195" dur="1000"/>
                                        <p:tgtEl>
                                          <p:spTgt spid="34"/>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5"/>
                                        </p:tgtEl>
                                        <p:attrNameLst>
                                          <p:attrName>style.visibility</p:attrName>
                                        </p:attrNameLst>
                                      </p:cBhvr>
                                      <p:to>
                                        <p:strVal val="visible"/>
                                      </p:to>
                                    </p:set>
                                    <p:anim calcmode="lin" valueType="num">
                                      <p:cBhvr>
                                        <p:cTn id="198" dur="1000" fill="hold"/>
                                        <p:tgtEl>
                                          <p:spTgt spid="35"/>
                                        </p:tgtEl>
                                        <p:attrNameLst>
                                          <p:attrName>ppt_w</p:attrName>
                                        </p:attrNameLst>
                                      </p:cBhvr>
                                      <p:tavLst>
                                        <p:tav tm="0">
                                          <p:val>
                                            <p:fltVal val="0"/>
                                          </p:val>
                                        </p:tav>
                                        <p:tav tm="100000">
                                          <p:val>
                                            <p:strVal val="#ppt_w"/>
                                          </p:val>
                                        </p:tav>
                                      </p:tavLst>
                                    </p:anim>
                                    <p:anim calcmode="lin" valueType="num">
                                      <p:cBhvr>
                                        <p:cTn id="199" dur="1000" fill="hold"/>
                                        <p:tgtEl>
                                          <p:spTgt spid="35"/>
                                        </p:tgtEl>
                                        <p:attrNameLst>
                                          <p:attrName>ppt_h</p:attrName>
                                        </p:attrNameLst>
                                      </p:cBhvr>
                                      <p:tavLst>
                                        <p:tav tm="0">
                                          <p:val>
                                            <p:fltVal val="0"/>
                                          </p:val>
                                        </p:tav>
                                        <p:tav tm="100000">
                                          <p:val>
                                            <p:strVal val="#ppt_h"/>
                                          </p:val>
                                        </p:tav>
                                      </p:tavLst>
                                    </p:anim>
                                    <p:anim calcmode="lin" valueType="num">
                                      <p:cBhvr>
                                        <p:cTn id="200" dur="1000" fill="hold"/>
                                        <p:tgtEl>
                                          <p:spTgt spid="35"/>
                                        </p:tgtEl>
                                        <p:attrNameLst>
                                          <p:attrName>style.rotation</p:attrName>
                                        </p:attrNameLst>
                                      </p:cBhvr>
                                      <p:tavLst>
                                        <p:tav tm="0">
                                          <p:val>
                                            <p:fltVal val="90"/>
                                          </p:val>
                                        </p:tav>
                                        <p:tav tm="100000">
                                          <p:val>
                                            <p:fltVal val="0"/>
                                          </p:val>
                                        </p:tav>
                                      </p:tavLst>
                                    </p:anim>
                                    <p:animEffect transition="in" filter="fade">
                                      <p:cBhvr>
                                        <p:cTn id="201" dur="1000"/>
                                        <p:tgtEl>
                                          <p:spTgt spid="35"/>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36"/>
                                        </p:tgtEl>
                                        <p:attrNameLst>
                                          <p:attrName>style.visibility</p:attrName>
                                        </p:attrNameLst>
                                      </p:cBhvr>
                                      <p:to>
                                        <p:strVal val="visible"/>
                                      </p:to>
                                    </p:set>
                                    <p:anim calcmode="lin" valueType="num">
                                      <p:cBhvr>
                                        <p:cTn id="204" dur="1000" fill="hold"/>
                                        <p:tgtEl>
                                          <p:spTgt spid="36"/>
                                        </p:tgtEl>
                                        <p:attrNameLst>
                                          <p:attrName>ppt_w</p:attrName>
                                        </p:attrNameLst>
                                      </p:cBhvr>
                                      <p:tavLst>
                                        <p:tav tm="0">
                                          <p:val>
                                            <p:fltVal val="0"/>
                                          </p:val>
                                        </p:tav>
                                        <p:tav tm="100000">
                                          <p:val>
                                            <p:strVal val="#ppt_w"/>
                                          </p:val>
                                        </p:tav>
                                      </p:tavLst>
                                    </p:anim>
                                    <p:anim calcmode="lin" valueType="num">
                                      <p:cBhvr>
                                        <p:cTn id="205" dur="1000" fill="hold"/>
                                        <p:tgtEl>
                                          <p:spTgt spid="36"/>
                                        </p:tgtEl>
                                        <p:attrNameLst>
                                          <p:attrName>ppt_h</p:attrName>
                                        </p:attrNameLst>
                                      </p:cBhvr>
                                      <p:tavLst>
                                        <p:tav tm="0">
                                          <p:val>
                                            <p:fltVal val="0"/>
                                          </p:val>
                                        </p:tav>
                                        <p:tav tm="100000">
                                          <p:val>
                                            <p:strVal val="#ppt_h"/>
                                          </p:val>
                                        </p:tav>
                                      </p:tavLst>
                                    </p:anim>
                                    <p:anim calcmode="lin" valueType="num">
                                      <p:cBhvr>
                                        <p:cTn id="206" dur="1000" fill="hold"/>
                                        <p:tgtEl>
                                          <p:spTgt spid="36"/>
                                        </p:tgtEl>
                                        <p:attrNameLst>
                                          <p:attrName>style.rotation</p:attrName>
                                        </p:attrNameLst>
                                      </p:cBhvr>
                                      <p:tavLst>
                                        <p:tav tm="0">
                                          <p:val>
                                            <p:fltVal val="90"/>
                                          </p:val>
                                        </p:tav>
                                        <p:tav tm="100000">
                                          <p:val>
                                            <p:fltVal val="0"/>
                                          </p:val>
                                        </p:tav>
                                      </p:tavLst>
                                    </p:anim>
                                    <p:animEffect transition="in" filter="fade">
                                      <p:cBhvr>
                                        <p:cTn id="207" dur="1000"/>
                                        <p:tgtEl>
                                          <p:spTgt spid="36"/>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37"/>
                                        </p:tgtEl>
                                        <p:attrNameLst>
                                          <p:attrName>style.visibility</p:attrName>
                                        </p:attrNameLst>
                                      </p:cBhvr>
                                      <p:to>
                                        <p:strVal val="visible"/>
                                      </p:to>
                                    </p:set>
                                    <p:anim calcmode="lin" valueType="num">
                                      <p:cBhvr>
                                        <p:cTn id="210" dur="1000" fill="hold"/>
                                        <p:tgtEl>
                                          <p:spTgt spid="37"/>
                                        </p:tgtEl>
                                        <p:attrNameLst>
                                          <p:attrName>ppt_w</p:attrName>
                                        </p:attrNameLst>
                                      </p:cBhvr>
                                      <p:tavLst>
                                        <p:tav tm="0">
                                          <p:val>
                                            <p:fltVal val="0"/>
                                          </p:val>
                                        </p:tav>
                                        <p:tav tm="100000">
                                          <p:val>
                                            <p:strVal val="#ppt_w"/>
                                          </p:val>
                                        </p:tav>
                                      </p:tavLst>
                                    </p:anim>
                                    <p:anim calcmode="lin" valueType="num">
                                      <p:cBhvr>
                                        <p:cTn id="211" dur="1000" fill="hold"/>
                                        <p:tgtEl>
                                          <p:spTgt spid="37"/>
                                        </p:tgtEl>
                                        <p:attrNameLst>
                                          <p:attrName>ppt_h</p:attrName>
                                        </p:attrNameLst>
                                      </p:cBhvr>
                                      <p:tavLst>
                                        <p:tav tm="0">
                                          <p:val>
                                            <p:fltVal val="0"/>
                                          </p:val>
                                        </p:tav>
                                        <p:tav tm="100000">
                                          <p:val>
                                            <p:strVal val="#ppt_h"/>
                                          </p:val>
                                        </p:tav>
                                      </p:tavLst>
                                    </p:anim>
                                    <p:anim calcmode="lin" valueType="num">
                                      <p:cBhvr>
                                        <p:cTn id="212" dur="1000" fill="hold"/>
                                        <p:tgtEl>
                                          <p:spTgt spid="37"/>
                                        </p:tgtEl>
                                        <p:attrNameLst>
                                          <p:attrName>style.rotation</p:attrName>
                                        </p:attrNameLst>
                                      </p:cBhvr>
                                      <p:tavLst>
                                        <p:tav tm="0">
                                          <p:val>
                                            <p:fltVal val="90"/>
                                          </p:val>
                                        </p:tav>
                                        <p:tav tm="100000">
                                          <p:val>
                                            <p:fltVal val="0"/>
                                          </p:val>
                                        </p:tav>
                                      </p:tavLst>
                                    </p:anim>
                                    <p:animEffect transition="in" filter="fade">
                                      <p:cBhvr>
                                        <p:cTn id="213" dur="1000"/>
                                        <p:tgtEl>
                                          <p:spTgt spid="37"/>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38"/>
                                        </p:tgtEl>
                                        <p:attrNameLst>
                                          <p:attrName>style.visibility</p:attrName>
                                        </p:attrNameLst>
                                      </p:cBhvr>
                                      <p:to>
                                        <p:strVal val="visible"/>
                                      </p:to>
                                    </p:set>
                                    <p:anim calcmode="lin" valueType="num">
                                      <p:cBhvr>
                                        <p:cTn id="216" dur="1000" fill="hold"/>
                                        <p:tgtEl>
                                          <p:spTgt spid="38"/>
                                        </p:tgtEl>
                                        <p:attrNameLst>
                                          <p:attrName>ppt_w</p:attrName>
                                        </p:attrNameLst>
                                      </p:cBhvr>
                                      <p:tavLst>
                                        <p:tav tm="0">
                                          <p:val>
                                            <p:fltVal val="0"/>
                                          </p:val>
                                        </p:tav>
                                        <p:tav tm="100000">
                                          <p:val>
                                            <p:strVal val="#ppt_w"/>
                                          </p:val>
                                        </p:tav>
                                      </p:tavLst>
                                    </p:anim>
                                    <p:anim calcmode="lin" valueType="num">
                                      <p:cBhvr>
                                        <p:cTn id="217" dur="1000" fill="hold"/>
                                        <p:tgtEl>
                                          <p:spTgt spid="38"/>
                                        </p:tgtEl>
                                        <p:attrNameLst>
                                          <p:attrName>ppt_h</p:attrName>
                                        </p:attrNameLst>
                                      </p:cBhvr>
                                      <p:tavLst>
                                        <p:tav tm="0">
                                          <p:val>
                                            <p:fltVal val="0"/>
                                          </p:val>
                                        </p:tav>
                                        <p:tav tm="100000">
                                          <p:val>
                                            <p:strVal val="#ppt_h"/>
                                          </p:val>
                                        </p:tav>
                                      </p:tavLst>
                                    </p:anim>
                                    <p:anim calcmode="lin" valueType="num">
                                      <p:cBhvr>
                                        <p:cTn id="218" dur="1000" fill="hold"/>
                                        <p:tgtEl>
                                          <p:spTgt spid="38"/>
                                        </p:tgtEl>
                                        <p:attrNameLst>
                                          <p:attrName>style.rotation</p:attrName>
                                        </p:attrNameLst>
                                      </p:cBhvr>
                                      <p:tavLst>
                                        <p:tav tm="0">
                                          <p:val>
                                            <p:fltVal val="90"/>
                                          </p:val>
                                        </p:tav>
                                        <p:tav tm="100000">
                                          <p:val>
                                            <p:fltVal val="0"/>
                                          </p:val>
                                        </p:tav>
                                      </p:tavLst>
                                    </p:anim>
                                    <p:animEffect transition="in" filter="fade">
                                      <p:cBhvr>
                                        <p:cTn id="219" dur="1000"/>
                                        <p:tgtEl>
                                          <p:spTgt spid="38"/>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39"/>
                                        </p:tgtEl>
                                        <p:attrNameLst>
                                          <p:attrName>style.visibility</p:attrName>
                                        </p:attrNameLst>
                                      </p:cBhvr>
                                      <p:to>
                                        <p:strVal val="visible"/>
                                      </p:to>
                                    </p:set>
                                    <p:anim calcmode="lin" valueType="num">
                                      <p:cBhvr>
                                        <p:cTn id="222" dur="1000" fill="hold"/>
                                        <p:tgtEl>
                                          <p:spTgt spid="39"/>
                                        </p:tgtEl>
                                        <p:attrNameLst>
                                          <p:attrName>ppt_w</p:attrName>
                                        </p:attrNameLst>
                                      </p:cBhvr>
                                      <p:tavLst>
                                        <p:tav tm="0">
                                          <p:val>
                                            <p:fltVal val="0"/>
                                          </p:val>
                                        </p:tav>
                                        <p:tav tm="100000">
                                          <p:val>
                                            <p:strVal val="#ppt_w"/>
                                          </p:val>
                                        </p:tav>
                                      </p:tavLst>
                                    </p:anim>
                                    <p:anim calcmode="lin" valueType="num">
                                      <p:cBhvr>
                                        <p:cTn id="223" dur="1000" fill="hold"/>
                                        <p:tgtEl>
                                          <p:spTgt spid="39"/>
                                        </p:tgtEl>
                                        <p:attrNameLst>
                                          <p:attrName>ppt_h</p:attrName>
                                        </p:attrNameLst>
                                      </p:cBhvr>
                                      <p:tavLst>
                                        <p:tav tm="0">
                                          <p:val>
                                            <p:fltVal val="0"/>
                                          </p:val>
                                        </p:tav>
                                        <p:tav tm="100000">
                                          <p:val>
                                            <p:strVal val="#ppt_h"/>
                                          </p:val>
                                        </p:tav>
                                      </p:tavLst>
                                    </p:anim>
                                    <p:anim calcmode="lin" valueType="num">
                                      <p:cBhvr>
                                        <p:cTn id="224" dur="1000" fill="hold"/>
                                        <p:tgtEl>
                                          <p:spTgt spid="39"/>
                                        </p:tgtEl>
                                        <p:attrNameLst>
                                          <p:attrName>style.rotation</p:attrName>
                                        </p:attrNameLst>
                                      </p:cBhvr>
                                      <p:tavLst>
                                        <p:tav tm="0">
                                          <p:val>
                                            <p:fltVal val="90"/>
                                          </p:val>
                                        </p:tav>
                                        <p:tav tm="100000">
                                          <p:val>
                                            <p:fltVal val="0"/>
                                          </p:val>
                                        </p:tav>
                                      </p:tavLst>
                                    </p:anim>
                                    <p:animEffect transition="in" filter="fade">
                                      <p:cBhvr>
                                        <p:cTn id="225" dur="1000"/>
                                        <p:tgtEl>
                                          <p:spTgt spid="39"/>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0"/>
                                        </p:tgtEl>
                                        <p:attrNameLst>
                                          <p:attrName>style.visibility</p:attrName>
                                        </p:attrNameLst>
                                      </p:cBhvr>
                                      <p:to>
                                        <p:strVal val="visible"/>
                                      </p:to>
                                    </p:set>
                                    <p:anim calcmode="lin" valueType="num">
                                      <p:cBhvr>
                                        <p:cTn id="228" dur="1000" fill="hold"/>
                                        <p:tgtEl>
                                          <p:spTgt spid="40"/>
                                        </p:tgtEl>
                                        <p:attrNameLst>
                                          <p:attrName>ppt_w</p:attrName>
                                        </p:attrNameLst>
                                      </p:cBhvr>
                                      <p:tavLst>
                                        <p:tav tm="0">
                                          <p:val>
                                            <p:fltVal val="0"/>
                                          </p:val>
                                        </p:tav>
                                        <p:tav tm="100000">
                                          <p:val>
                                            <p:strVal val="#ppt_w"/>
                                          </p:val>
                                        </p:tav>
                                      </p:tavLst>
                                    </p:anim>
                                    <p:anim calcmode="lin" valueType="num">
                                      <p:cBhvr>
                                        <p:cTn id="229" dur="1000" fill="hold"/>
                                        <p:tgtEl>
                                          <p:spTgt spid="40"/>
                                        </p:tgtEl>
                                        <p:attrNameLst>
                                          <p:attrName>ppt_h</p:attrName>
                                        </p:attrNameLst>
                                      </p:cBhvr>
                                      <p:tavLst>
                                        <p:tav tm="0">
                                          <p:val>
                                            <p:fltVal val="0"/>
                                          </p:val>
                                        </p:tav>
                                        <p:tav tm="100000">
                                          <p:val>
                                            <p:strVal val="#ppt_h"/>
                                          </p:val>
                                        </p:tav>
                                      </p:tavLst>
                                    </p:anim>
                                    <p:anim calcmode="lin" valueType="num">
                                      <p:cBhvr>
                                        <p:cTn id="230" dur="1000" fill="hold"/>
                                        <p:tgtEl>
                                          <p:spTgt spid="40"/>
                                        </p:tgtEl>
                                        <p:attrNameLst>
                                          <p:attrName>style.rotation</p:attrName>
                                        </p:attrNameLst>
                                      </p:cBhvr>
                                      <p:tavLst>
                                        <p:tav tm="0">
                                          <p:val>
                                            <p:fltVal val="90"/>
                                          </p:val>
                                        </p:tav>
                                        <p:tav tm="100000">
                                          <p:val>
                                            <p:fltVal val="0"/>
                                          </p:val>
                                        </p:tav>
                                      </p:tavLst>
                                    </p:anim>
                                    <p:animEffect transition="in" filter="fade">
                                      <p:cBhvr>
                                        <p:cTn id="231" dur="1000"/>
                                        <p:tgtEl>
                                          <p:spTgt spid="40"/>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1"/>
                                        </p:tgtEl>
                                        <p:attrNameLst>
                                          <p:attrName>style.visibility</p:attrName>
                                        </p:attrNameLst>
                                      </p:cBhvr>
                                      <p:to>
                                        <p:strVal val="visible"/>
                                      </p:to>
                                    </p:set>
                                    <p:anim calcmode="lin" valueType="num">
                                      <p:cBhvr>
                                        <p:cTn id="234" dur="1000" fill="hold"/>
                                        <p:tgtEl>
                                          <p:spTgt spid="41"/>
                                        </p:tgtEl>
                                        <p:attrNameLst>
                                          <p:attrName>ppt_w</p:attrName>
                                        </p:attrNameLst>
                                      </p:cBhvr>
                                      <p:tavLst>
                                        <p:tav tm="0">
                                          <p:val>
                                            <p:fltVal val="0"/>
                                          </p:val>
                                        </p:tav>
                                        <p:tav tm="100000">
                                          <p:val>
                                            <p:strVal val="#ppt_w"/>
                                          </p:val>
                                        </p:tav>
                                      </p:tavLst>
                                    </p:anim>
                                    <p:anim calcmode="lin" valueType="num">
                                      <p:cBhvr>
                                        <p:cTn id="235" dur="1000" fill="hold"/>
                                        <p:tgtEl>
                                          <p:spTgt spid="41"/>
                                        </p:tgtEl>
                                        <p:attrNameLst>
                                          <p:attrName>ppt_h</p:attrName>
                                        </p:attrNameLst>
                                      </p:cBhvr>
                                      <p:tavLst>
                                        <p:tav tm="0">
                                          <p:val>
                                            <p:fltVal val="0"/>
                                          </p:val>
                                        </p:tav>
                                        <p:tav tm="100000">
                                          <p:val>
                                            <p:strVal val="#ppt_h"/>
                                          </p:val>
                                        </p:tav>
                                      </p:tavLst>
                                    </p:anim>
                                    <p:anim calcmode="lin" valueType="num">
                                      <p:cBhvr>
                                        <p:cTn id="236" dur="1000" fill="hold"/>
                                        <p:tgtEl>
                                          <p:spTgt spid="41"/>
                                        </p:tgtEl>
                                        <p:attrNameLst>
                                          <p:attrName>style.rotation</p:attrName>
                                        </p:attrNameLst>
                                      </p:cBhvr>
                                      <p:tavLst>
                                        <p:tav tm="0">
                                          <p:val>
                                            <p:fltVal val="90"/>
                                          </p:val>
                                        </p:tav>
                                        <p:tav tm="100000">
                                          <p:val>
                                            <p:fltVal val="0"/>
                                          </p:val>
                                        </p:tav>
                                      </p:tavLst>
                                    </p:anim>
                                    <p:animEffect transition="in" filter="fade">
                                      <p:cBhvr>
                                        <p:cTn id="237" dur="1000"/>
                                        <p:tgtEl>
                                          <p:spTgt spid="41"/>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2"/>
                                        </p:tgtEl>
                                        <p:attrNameLst>
                                          <p:attrName>style.visibility</p:attrName>
                                        </p:attrNameLst>
                                      </p:cBhvr>
                                      <p:to>
                                        <p:strVal val="visible"/>
                                      </p:to>
                                    </p:set>
                                    <p:anim calcmode="lin" valueType="num">
                                      <p:cBhvr>
                                        <p:cTn id="240" dur="1000" fill="hold"/>
                                        <p:tgtEl>
                                          <p:spTgt spid="42"/>
                                        </p:tgtEl>
                                        <p:attrNameLst>
                                          <p:attrName>ppt_w</p:attrName>
                                        </p:attrNameLst>
                                      </p:cBhvr>
                                      <p:tavLst>
                                        <p:tav tm="0">
                                          <p:val>
                                            <p:fltVal val="0"/>
                                          </p:val>
                                        </p:tav>
                                        <p:tav tm="100000">
                                          <p:val>
                                            <p:strVal val="#ppt_w"/>
                                          </p:val>
                                        </p:tav>
                                      </p:tavLst>
                                    </p:anim>
                                    <p:anim calcmode="lin" valueType="num">
                                      <p:cBhvr>
                                        <p:cTn id="241" dur="1000" fill="hold"/>
                                        <p:tgtEl>
                                          <p:spTgt spid="42"/>
                                        </p:tgtEl>
                                        <p:attrNameLst>
                                          <p:attrName>ppt_h</p:attrName>
                                        </p:attrNameLst>
                                      </p:cBhvr>
                                      <p:tavLst>
                                        <p:tav tm="0">
                                          <p:val>
                                            <p:fltVal val="0"/>
                                          </p:val>
                                        </p:tav>
                                        <p:tav tm="100000">
                                          <p:val>
                                            <p:strVal val="#ppt_h"/>
                                          </p:val>
                                        </p:tav>
                                      </p:tavLst>
                                    </p:anim>
                                    <p:anim calcmode="lin" valueType="num">
                                      <p:cBhvr>
                                        <p:cTn id="242" dur="1000" fill="hold"/>
                                        <p:tgtEl>
                                          <p:spTgt spid="42"/>
                                        </p:tgtEl>
                                        <p:attrNameLst>
                                          <p:attrName>style.rotation</p:attrName>
                                        </p:attrNameLst>
                                      </p:cBhvr>
                                      <p:tavLst>
                                        <p:tav tm="0">
                                          <p:val>
                                            <p:fltVal val="90"/>
                                          </p:val>
                                        </p:tav>
                                        <p:tav tm="100000">
                                          <p:val>
                                            <p:fltVal val="0"/>
                                          </p:val>
                                        </p:tav>
                                      </p:tavLst>
                                    </p:anim>
                                    <p:animEffect transition="in" filter="fade">
                                      <p:cBhvr>
                                        <p:cTn id="243" dur="1000"/>
                                        <p:tgtEl>
                                          <p:spTgt spid="42"/>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3"/>
                                        </p:tgtEl>
                                        <p:attrNameLst>
                                          <p:attrName>style.visibility</p:attrName>
                                        </p:attrNameLst>
                                      </p:cBhvr>
                                      <p:to>
                                        <p:strVal val="visible"/>
                                      </p:to>
                                    </p:set>
                                    <p:anim calcmode="lin" valueType="num">
                                      <p:cBhvr>
                                        <p:cTn id="246" dur="1000" fill="hold"/>
                                        <p:tgtEl>
                                          <p:spTgt spid="43"/>
                                        </p:tgtEl>
                                        <p:attrNameLst>
                                          <p:attrName>ppt_w</p:attrName>
                                        </p:attrNameLst>
                                      </p:cBhvr>
                                      <p:tavLst>
                                        <p:tav tm="0">
                                          <p:val>
                                            <p:fltVal val="0"/>
                                          </p:val>
                                        </p:tav>
                                        <p:tav tm="100000">
                                          <p:val>
                                            <p:strVal val="#ppt_w"/>
                                          </p:val>
                                        </p:tav>
                                      </p:tavLst>
                                    </p:anim>
                                    <p:anim calcmode="lin" valueType="num">
                                      <p:cBhvr>
                                        <p:cTn id="247" dur="1000" fill="hold"/>
                                        <p:tgtEl>
                                          <p:spTgt spid="43"/>
                                        </p:tgtEl>
                                        <p:attrNameLst>
                                          <p:attrName>ppt_h</p:attrName>
                                        </p:attrNameLst>
                                      </p:cBhvr>
                                      <p:tavLst>
                                        <p:tav tm="0">
                                          <p:val>
                                            <p:fltVal val="0"/>
                                          </p:val>
                                        </p:tav>
                                        <p:tav tm="100000">
                                          <p:val>
                                            <p:strVal val="#ppt_h"/>
                                          </p:val>
                                        </p:tav>
                                      </p:tavLst>
                                    </p:anim>
                                    <p:anim calcmode="lin" valueType="num">
                                      <p:cBhvr>
                                        <p:cTn id="248" dur="1000" fill="hold"/>
                                        <p:tgtEl>
                                          <p:spTgt spid="43"/>
                                        </p:tgtEl>
                                        <p:attrNameLst>
                                          <p:attrName>style.rotation</p:attrName>
                                        </p:attrNameLst>
                                      </p:cBhvr>
                                      <p:tavLst>
                                        <p:tav tm="0">
                                          <p:val>
                                            <p:fltVal val="90"/>
                                          </p:val>
                                        </p:tav>
                                        <p:tav tm="100000">
                                          <p:val>
                                            <p:fltVal val="0"/>
                                          </p:val>
                                        </p:tav>
                                      </p:tavLst>
                                    </p:anim>
                                    <p:animEffect transition="in" filter="fade">
                                      <p:cBhvr>
                                        <p:cTn id="249" dur="1000"/>
                                        <p:tgtEl>
                                          <p:spTgt spid="43"/>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4"/>
                                        </p:tgtEl>
                                        <p:attrNameLst>
                                          <p:attrName>style.visibility</p:attrName>
                                        </p:attrNameLst>
                                      </p:cBhvr>
                                      <p:to>
                                        <p:strVal val="visible"/>
                                      </p:to>
                                    </p:set>
                                    <p:anim calcmode="lin" valueType="num">
                                      <p:cBhvr>
                                        <p:cTn id="252" dur="1000" fill="hold"/>
                                        <p:tgtEl>
                                          <p:spTgt spid="44"/>
                                        </p:tgtEl>
                                        <p:attrNameLst>
                                          <p:attrName>ppt_w</p:attrName>
                                        </p:attrNameLst>
                                      </p:cBhvr>
                                      <p:tavLst>
                                        <p:tav tm="0">
                                          <p:val>
                                            <p:fltVal val="0"/>
                                          </p:val>
                                        </p:tav>
                                        <p:tav tm="100000">
                                          <p:val>
                                            <p:strVal val="#ppt_w"/>
                                          </p:val>
                                        </p:tav>
                                      </p:tavLst>
                                    </p:anim>
                                    <p:anim calcmode="lin" valueType="num">
                                      <p:cBhvr>
                                        <p:cTn id="253" dur="1000" fill="hold"/>
                                        <p:tgtEl>
                                          <p:spTgt spid="44"/>
                                        </p:tgtEl>
                                        <p:attrNameLst>
                                          <p:attrName>ppt_h</p:attrName>
                                        </p:attrNameLst>
                                      </p:cBhvr>
                                      <p:tavLst>
                                        <p:tav tm="0">
                                          <p:val>
                                            <p:fltVal val="0"/>
                                          </p:val>
                                        </p:tav>
                                        <p:tav tm="100000">
                                          <p:val>
                                            <p:strVal val="#ppt_h"/>
                                          </p:val>
                                        </p:tav>
                                      </p:tavLst>
                                    </p:anim>
                                    <p:anim calcmode="lin" valueType="num">
                                      <p:cBhvr>
                                        <p:cTn id="254" dur="1000" fill="hold"/>
                                        <p:tgtEl>
                                          <p:spTgt spid="44"/>
                                        </p:tgtEl>
                                        <p:attrNameLst>
                                          <p:attrName>style.rotation</p:attrName>
                                        </p:attrNameLst>
                                      </p:cBhvr>
                                      <p:tavLst>
                                        <p:tav tm="0">
                                          <p:val>
                                            <p:fltVal val="90"/>
                                          </p:val>
                                        </p:tav>
                                        <p:tav tm="100000">
                                          <p:val>
                                            <p:fltVal val="0"/>
                                          </p:val>
                                        </p:tav>
                                      </p:tavLst>
                                    </p:anim>
                                    <p:animEffect transition="in" filter="fade">
                                      <p:cBhvr>
                                        <p:cTn id="255" dur="1000"/>
                                        <p:tgtEl>
                                          <p:spTgt spid="44"/>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5"/>
                                        </p:tgtEl>
                                        <p:attrNameLst>
                                          <p:attrName>style.visibility</p:attrName>
                                        </p:attrNameLst>
                                      </p:cBhvr>
                                      <p:to>
                                        <p:strVal val="visible"/>
                                      </p:to>
                                    </p:set>
                                    <p:anim calcmode="lin" valueType="num">
                                      <p:cBhvr>
                                        <p:cTn id="258" dur="1000" fill="hold"/>
                                        <p:tgtEl>
                                          <p:spTgt spid="45"/>
                                        </p:tgtEl>
                                        <p:attrNameLst>
                                          <p:attrName>ppt_w</p:attrName>
                                        </p:attrNameLst>
                                      </p:cBhvr>
                                      <p:tavLst>
                                        <p:tav tm="0">
                                          <p:val>
                                            <p:fltVal val="0"/>
                                          </p:val>
                                        </p:tav>
                                        <p:tav tm="100000">
                                          <p:val>
                                            <p:strVal val="#ppt_w"/>
                                          </p:val>
                                        </p:tav>
                                      </p:tavLst>
                                    </p:anim>
                                    <p:anim calcmode="lin" valueType="num">
                                      <p:cBhvr>
                                        <p:cTn id="259" dur="1000" fill="hold"/>
                                        <p:tgtEl>
                                          <p:spTgt spid="45"/>
                                        </p:tgtEl>
                                        <p:attrNameLst>
                                          <p:attrName>ppt_h</p:attrName>
                                        </p:attrNameLst>
                                      </p:cBhvr>
                                      <p:tavLst>
                                        <p:tav tm="0">
                                          <p:val>
                                            <p:fltVal val="0"/>
                                          </p:val>
                                        </p:tav>
                                        <p:tav tm="100000">
                                          <p:val>
                                            <p:strVal val="#ppt_h"/>
                                          </p:val>
                                        </p:tav>
                                      </p:tavLst>
                                    </p:anim>
                                    <p:anim calcmode="lin" valueType="num">
                                      <p:cBhvr>
                                        <p:cTn id="260" dur="1000" fill="hold"/>
                                        <p:tgtEl>
                                          <p:spTgt spid="45"/>
                                        </p:tgtEl>
                                        <p:attrNameLst>
                                          <p:attrName>style.rotation</p:attrName>
                                        </p:attrNameLst>
                                      </p:cBhvr>
                                      <p:tavLst>
                                        <p:tav tm="0">
                                          <p:val>
                                            <p:fltVal val="90"/>
                                          </p:val>
                                        </p:tav>
                                        <p:tav tm="100000">
                                          <p:val>
                                            <p:fltVal val="0"/>
                                          </p:val>
                                        </p:tav>
                                      </p:tavLst>
                                    </p:anim>
                                    <p:animEffect transition="in" filter="fade">
                                      <p:cBhvr>
                                        <p:cTn id="261" dur="1000"/>
                                        <p:tgtEl>
                                          <p:spTgt spid="45"/>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46"/>
                                        </p:tgtEl>
                                        <p:attrNameLst>
                                          <p:attrName>style.visibility</p:attrName>
                                        </p:attrNameLst>
                                      </p:cBhvr>
                                      <p:to>
                                        <p:strVal val="visible"/>
                                      </p:to>
                                    </p:set>
                                    <p:anim calcmode="lin" valueType="num">
                                      <p:cBhvr>
                                        <p:cTn id="264" dur="1000" fill="hold"/>
                                        <p:tgtEl>
                                          <p:spTgt spid="46"/>
                                        </p:tgtEl>
                                        <p:attrNameLst>
                                          <p:attrName>ppt_w</p:attrName>
                                        </p:attrNameLst>
                                      </p:cBhvr>
                                      <p:tavLst>
                                        <p:tav tm="0">
                                          <p:val>
                                            <p:fltVal val="0"/>
                                          </p:val>
                                        </p:tav>
                                        <p:tav tm="100000">
                                          <p:val>
                                            <p:strVal val="#ppt_w"/>
                                          </p:val>
                                        </p:tav>
                                      </p:tavLst>
                                    </p:anim>
                                    <p:anim calcmode="lin" valueType="num">
                                      <p:cBhvr>
                                        <p:cTn id="265" dur="1000" fill="hold"/>
                                        <p:tgtEl>
                                          <p:spTgt spid="46"/>
                                        </p:tgtEl>
                                        <p:attrNameLst>
                                          <p:attrName>ppt_h</p:attrName>
                                        </p:attrNameLst>
                                      </p:cBhvr>
                                      <p:tavLst>
                                        <p:tav tm="0">
                                          <p:val>
                                            <p:fltVal val="0"/>
                                          </p:val>
                                        </p:tav>
                                        <p:tav tm="100000">
                                          <p:val>
                                            <p:strVal val="#ppt_h"/>
                                          </p:val>
                                        </p:tav>
                                      </p:tavLst>
                                    </p:anim>
                                    <p:anim calcmode="lin" valueType="num">
                                      <p:cBhvr>
                                        <p:cTn id="266" dur="1000" fill="hold"/>
                                        <p:tgtEl>
                                          <p:spTgt spid="46"/>
                                        </p:tgtEl>
                                        <p:attrNameLst>
                                          <p:attrName>style.rotation</p:attrName>
                                        </p:attrNameLst>
                                      </p:cBhvr>
                                      <p:tavLst>
                                        <p:tav tm="0">
                                          <p:val>
                                            <p:fltVal val="90"/>
                                          </p:val>
                                        </p:tav>
                                        <p:tav tm="100000">
                                          <p:val>
                                            <p:fltVal val="0"/>
                                          </p:val>
                                        </p:tav>
                                      </p:tavLst>
                                    </p:anim>
                                    <p:animEffect transition="in" filter="fade">
                                      <p:cBhvr>
                                        <p:cTn id="267" dur="1000"/>
                                        <p:tgtEl>
                                          <p:spTgt spid="46"/>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47"/>
                                        </p:tgtEl>
                                        <p:attrNameLst>
                                          <p:attrName>style.visibility</p:attrName>
                                        </p:attrNameLst>
                                      </p:cBhvr>
                                      <p:to>
                                        <p:strVal val="visible"/>
                                      </p:to>
                                    </p:set>
                                    <p:anim calcmode="lin" valueType="num">
                                      <p:cBhvr>
                                        <p:cTn id="270" dur="1000" fill="hold"/>
                                        <p:tgtEl>
                                          <p:spTgt spid="47"/>
                                        </p:tgtEl>
                                        <p:attrNameLst>
                                          <p:attrName>ppt_w</p:attrName>
                                        </p:attrNameLst>
                                      </p:cBhvr>
                                      <p:tavLst>
                                        <p:tav tm="0">
                                          <p:val>
                                            <p:fltVal val="0"/>
                                          </p:val>
                                        </p:tav>
                                        <p:tav tm="100000">
                                          <p:val>
                                            <p:strVal val="#ppt_w"/>
                                          </p:val>
                                        </p:tav>
                                      </p:tavLst>
                                    </p:anim>
                                    <p:anim calcmode="lin" valueType="num">
                                      <p:cBhvr>
                                        <p:cTn id="271" dur="1000" fill="hold"/>
                                        <p:tgtEl>
                                          <p:spTgt spid="47"/>
                                        </p:tgtEl>
                                        <p:attrNameLst>
                                          <p:attrName>ppt_h</p:attrName>
                                        </p:attrNameLst>
                                      </p:cBhvr>
                                      <p:tavLst>
                                        <p:tav tm="0">
                                          <p:val>
                                            <p:fltVal val="0"/>
                                          </p:val>
                                        </p:tav>
                                        <p:tav tm="100000">
                                          <p:val>
                                            <p:strVal val="#ppt_h"/>
                                          </p:val>
                                        </p:tav>
                                      </p:tavLst>
                                    </p:anim>
                                    <p:anim calcmode="lin" valueType="num">
                                      <p:cBhvr>
                                        <p:cTn id="272" dur="1000" fill="hold"/>
                                        <p:tgtEl>
                                          <p:spTgt spid="47"/>
                                        </p:tgtEl>
                                        <p:attrNameLst>
                                          <p:attrName>style.rotation</p:attrName>
                                        </p:attrNameLst>
                                      </p:cBhvr>
                                      <p:tavLst>
                                        <p:tav tm="0">
                                          <p:val>
                                            <p:fltVal val="90"/>
                                          </p:val>
                                        </p:tav>
                                        <p:tav tm="100000">
                                          <p:val>
                                            <p:fltVal val="0"/>
                                          </p:val>
                                        </p:tav>
                                      </p:tavLst>
                                    </p:anim>
                                    <p:animEffect transition="in" filter="fade">
                                      <p:cBhvr>
                                        <p:cTn id="273" dur="1000"/>
                                        <p:tgtEl>
                                          <p:spTgt spid="47"/>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48"/>
                                        </p:tgtEl>
                                        <p:attrNameLst>
                                          <p:attrName>style.visibility</p:attrName>
                                        </p:attrNameLst>
                                      </p:cBhvr>
                                      <p:to>
                                        <p:strVal val="visible"/>
                                      </p:to>
                                    </p:set>
                                    <p:anim calcmode="lin" valueType="num">
                                      <p:cBhvr>
                                        <p:cTn id="276" dur="1000" fill="hold"/>
                                        <p:tgtEl>
                                          <p:spTgt spid="48"/>
                                        </p:tgtEl>
                                        <p:attrNameLst>
                                          <p:attrName>ppt_w</p:attrName>
                                        </p:attrNameLst>
                                      </p:cBhvr>
                                      <p:tavLst>
                                        <p:tav tm="0">
                                          <p:val>
                                            <p:fltVal val="0"/>
                                          </p:val>
                                        </p:tav>
                                        <p:tav tm="100000">
                                          <p:val>
                                            <p:strVal val="#ppt_w"/>
                                          </p:val>
                                        </p:tav>
                                      </p:tavLst>
                                    </p:anim>
                                    <p:anim calcmode="lin" valueType="num">
                                      <p:cBhvr>
                                        <p:cTn id="277" dur="1000" fill="hold"/>
                                        <p:tgtEl>
                                          <p:spTgt spid="48"/>
                                        </p:tgtEl>
                                        <p:attrNameLst>
                                          <p:attrName>ppt_h</p:attrName>
                                        </p:attrNameLst>
                                      </p:cBhvr>
                                      <p:tavLst>
                                        <p:tav tm="0">
                                          <p:val>
                                            <p:fltVal val="0"/>
                                          </p:val>
                                        </p:tav>
                                        <p:tav tm="100000">
                                          <p:val>
                                            <p:strVal val="#ppt_h"/>
                                          </p:val>
                                        </p:tav>
                                      </p:tavLst>
                                    </p:anim>
                                    <p:anim calcmode="lin" valueType="num">
                                      <p:cBhvr>
                                        <p:cTn id="278" dur="1000" fill="hold"/>
                                        <p:tgtEl>
                                          <p:spTgt spid="48"/>
                                        </p:tgtEl>
                                        <p:attrNameLst>
                                          <p:attrName>style.rotation</p:attrName>
                                        </p:attrNameLst>
                                      </p:cBhvr>
                                      <p:tavLst>
                                        <p:tav tm="0">
                                          <p:val>
                                            <p:fltVal val="90"/>
                                          </p:val>
                                        </p:tav>
                                        <p:tav tm="100000">
                                          <p:val>
                                            <p:fltVal val="0"/>
                                          </p:val>
                                        </p:tav>
                                      </p:tavLst>
                                    </p:anim>
                                    <p:animEffect transition="in" filter="fade">
                                      <p:cBhvr>
                                        <p:cTn id="279" dur="1000"/>
                                        <p:tgtEl>
                                          <p:spTgt spid="48"/>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49"/>
                                        </p:tgtEl>
                                        <p:attrNameLst>
                                          <p:attrName>style.visibility</p:attrName>
                                        </p:attrNameLst>
                                      </p:cBhvr>
                                      <p:to>
                                        <p:strVal val="visible"/>
                                      </p:to>
                                    </p:set>
                                    <p:anim calcmode="lin" valueType="num">
                                      <p:cBhvr>
                                        <p:cTn id="282" dur="1000" fill="hold"/>
                                        <p:tgtEl>
                                          <p:spTgt spid="49"/>
                                        </p:tgtEl>
                                        <p:attrNameLst>
                                          <p:attrName>ppt_w</p:attrName>
                                        </p:attrNameLst>
                                      </p:cBhvr>
                                      <p:tavLst>
                                        <p:tav tm="0">
                                          <p:val>
                                            <p:fltVal val="0"/>
                                          </p:val>
                                        </p:tav>
                                        <p:tav tm="100000">
                                          <p:val>
                                            <p:strVal val="#ppt_w"/>
                                          </p:val>
                                        </p:tav>
                                      </p:tavLst>
                                    </p:anim>
                                    <p:anim calcmode="lin" valueType="num">
                                      <p:cBhvr>
                                        <p:cTn id="283" dur="1000" fill="hold"/>
                                        <p:tgtEl>
                                          <p:spTgt spid="49"/>
                                        </p:tgtEl>
                                        <p:attrNameLst>
                                          <p:attrName>ppt_h</p:attrName>
                                        </p:attrNameLst>
                                      </p:cBhvr>
                                      <p:tavLst>
                                        <p:tav tm="0">
                                          <p:val>
                                            <p:fltVal val="0"/>
                                          </p:val>
                                        </p:tav>
                                        <p:tav tm="100000">
                                          <p:val>
                                            <p:strVal val="#ppt_h"/>
                                          </p:val>
                                        </p:tav>
                                      </p:tavLst>
                                    </p:anim>
                                    <p:anim calcmode="lin" valueType="num">
                                      <p:cBhvr>
                                        <p:cTn id="284" dur="1000" fill="hold"/>
                                        <p:tgtEl>
                                          <p:spTgt spid="49"/>
                                        </p:tgtEl>
                                        <p:attrNameLst>
                                          <p:attrName>style.rotation</p:attrName>
                                        </p:attrNameLst>
                                      </p:cBhvr>
                                      <p:tavLst>
                                        <p:tav tm="0">
                                          <p:val>
                                            <p:fltVal val="90"/>
                                          </p:val>
                                        </p:tav>
                                        <p:tav tm="100000">
                                          <p:val>
                                            <p:fltVal val="0"/>
                                          </p:val>
                                        </p:tav>
                                      </p:tavLst>
                                    </p:anim>
                                    <p:animEffect transition="in" filter="fade">
                                      <p:cBhvr>
                                        <p:cTn id="285" dur="1000"/>
                                        <p:tgtEl>
                                          <p:spTgt spid="49"/>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0"/>
                                        </p:tgtEl>
                                        <p:attrNameLst>
                                          <p:attrName>style.visibility</p:attrName>
                                        </p:attrNameLst>
                                      </p:cBhvr>
                                      <p:to>
                                        <p:strVal val="visible"/>
                                      </p:to>
                                    </p:set>
                                    <p:anim calcmode="lin" valueType="num">
                                      <p:cBhvr>
                                        <p:cTn id="288" dur="1000" fill="hold"/>
                                        <p:tgtEl>
                                          <p:spTgt spid="50"/>
                                        </p:tgtEl>
                                        <p:attrNameLst>
                                          <p:attrName>ppt_w</p:attrName>
                                        </p:attrNameLst>
                                      </p:cBhvr>
                                      <p:tavLst>
                                        <p:tav tm="0">
                                          <p:val>
                                            <p:fltVal val="0"/>
                                          </p:val>
                                        </p:tav>
                                        <p:tav tm="100000">
                                          <p:val>
                                            <p:strVal val="#ppt_w"/>
                                          </p:val>
                                        </p:tav>
                                      </p:tavLst>
                                    </p:anim>
                                    <p:anim calcmode="lin" valueType="num">
                                      <p:cBhvr>
                                        <p:cTn id="289" dur="1000" fill="hold"/>
                                        <p:tgtEl>
                                          <p:spTgt spid="50"/>
                                        </p:tgtEl>
                                        <p:attrNameLst>
                                          <p:attrName>ppt_h</p:attrName>
                                        </p:attrNameLst>
                                      </p:cBhvr>
                                      <p:tavLst>
                                        <p:tav tm="0">
                                          <p:val>
                                            <p:fltVal val="0"/>
                                          </p:val>
                                        </p:tav>
                                        <p:tav tm="100000">
                                          <p:val>
                                            <p:strVal val="#ppt_h"/>
                                          </p:val>
                                        </p:tav>
                                      </p:tavLst>
                                    </p:anim>
                                    <p:anim calcmode="lin" valueType="num">
                                      <p:cBhvr>
                                        <p:cTn id="290" dur="1000" fill="hold"/>
                                        <p:tgtEl>
                                          <p:spTgt spid="50"/>
                                        </p:tgtEl>
                                        <p:attrNameLst>
                                          <p:attrName>style.rotation</p:attrName>
                                        </p:attrNameLst>
                                      </p:cBhvr>
                                      <p:tavLst>
                                        <p:tav tm="0">
                                          <p:val>
                                            <p:fltVal val="90"/>
                                          </p:val>
                                        </p:tav>
                                        <p:tav tm="100000">
                                          <p:val>
                                            <p:fltVal val="0"/>
                                          </p:val>
                                        </p:tav>
                                      </p:tavLst>
                                    </p:anim>
                                    <p:animEffect transition="in" filter="fade">
                                      <p:cBhvr>
                                        <p:cTn id="291" dur="1000"/>
                                        <p:tgtEl>
                                          <p:spTgt spid="50"/>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1"/>
                                        </p:tgtEl>
                                        <p:attrNameLst>
                                          <p:attrName>style.visibility</p:attrName>
                                        </p:attrNameLst>
                                      </p:cBhvr>
                                      <p:to>
                                        <p:strVal val="visible"/>
                                      </p:to>
                                    </p:set>
                                    <p:anim calcmode="lin" valueType="num">
                                      <p:cBhvr>
                                        <p:cTn id="294" dur="1000" fill="hold"/>
                                        <p:tgtEl>
                                          <p:spTgt spid="51"/>
                                        </p:tgtEl>
                                        <p:attrNameLst>
                                          <p:attrName>ppt_w</p:attrName>
                                        </p:attrNameLst>
                                      </p:cBhvr>
                                      <p:tavLst>
                                        <p:tav tm="0">
                                          <p:val>
                                            <p:fltVal val="0"/>
                                          </p:val>
                                        </p:tav>
                                        <p:tav tm="100000">
                                          <p:val>
                                            <p:strVal val="#ppt_w"/>
                                          </p:val>
                                        </p:tav>
                                      </p:tavLst>
                                    </p:anim>
                                    <p:anim calcmode="lin" valueType="num">
                                      <p:cBhvr>
                                        <p:cTn id="295" dur="1000" fill="hold"/>
                                        <p:tgtEl>
                                          <p:spTgt spid="51"/>
                                        </p:tgtEl>
                                        <p:attrNameLst>
                                          <p:attrName>ppt_h</p:attrName>
                                        </p:attrNameLst>
                                      </p:cBhvr>
                                      <p:tavLst>
                                        <p:tav tm="0">
                                          <p:val>
                                            <p:fltVal val="0"/>
                                          </p:val>
                                        </p:tav>
                                        <p:tav tm="100000">
                                          <p:val>
                                            <p:strVal val="#ppt_h"/>
                                          </p:val>
                                        </p:tav>
                                      </p:tavLst>
                                    </p:anim>
                                    <p:anim calcmode="lin" valueType="num">
                                      <p:cBhvr>
                                        <p:cTn id="296" dur="1000" fill="hold"/>
                                        <p:tgtEl>
                                          <p:spTgt spid="51"/>
                                        </p:tgtEl>
                                        <p:attrNameLst>
                                          <p:attrName>style.rotation</p:attrName>
                                        </p:attrNameLst>
                                      </p:cBhvr>
                                      <p:tavLst>
                                        <p:tav tm="0">
                                          <p:val>
                                            <p:fltVal val="90"/>
                                          </p:val>
                                        </p:tav>
                                        <p:tav tm="100000">
                                          <p:val>
                                            <p:fltVal val="0"/>
                                          </p:val>
                                        </p:tav>
                                      </p:tavLst>
                                    </p:anim>
                                    <p:animEffect transition="in" filter="fade">
                                      <p:cBhvr>
                                        <p:cTn id="297" dur="1000"/>
                                        <p:tgtEl>
                                          <p:spTgt spid="51"/>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2"/>
                                        </p:tgtEl>
                                        <p:attrNameLst>
                                          <p:attrName>style.visibility</p:attrName>
                                        </p:attrNameLst>
                                      </p:cBhvr>
                                      <p:to>
                                        <p:strVal val="visible"/>
                                      </p:to>
                                    </p:set>
                                    <p:anim calcmode="lin" valueType="num">
                                      <p:cBhvr>
                                        <p:cTn id="300" dur="1000" fill="hold"/>
                                        <p:tgtEl>
                                          <p:spTgt spid="52"/>
                                        </p:tgtEl>
                                        <p:attrNameLst>
                                          <p:attrName>ppt_w</p:attrName>
                                        </p:attrNameLst>
                                      </p:cBhvr>
                                      <p:tavLst>
                                        <p:tav tm="0">
                                          <p:val>
                                            <p:fltVal val="0"/>
                                          </p:val>
                                        </p:tav>
                                        <p:tav tm="100000">
                                          <p:val>
                                            <p:strVal val="#ppt_w"/>
                                          </p:val>
                                        </p:tav>
                                      </p:tavLst>
                                    </p:anim>
                                    <p:anim calcmode="lin" valueType="num">
                                      <p:cBhvr>
                                        <p:cTn id="301" dur="1000" fill="hold"/>
                                        <p:tgtEl>
                                          <p:spTgt spid="52"/>
                                        </p:tgtEl>
                                        <p:attrNameLst>
                                          <p:attrName>ppt_h</p:attrName>
                                        </p:attrNameLst>
                                      </p:cBhvr>
                                      <p:tavLst>
                                        <p:tav tm="0">
                                          <p:val>
                                            <p:fltVal val="0"/>
                                          </p:val>
                                        </p:tav>
                                        <p:tav tm="100000">
                                          <p:val>
                                            <p:strVal val="#ppt_h"/>
                                          </p:val>
                                        </p:tav>
                                      </p:tavLst>
                                    </p:anim>
                                    <p:anim calcmode="lin" valueType="num">
                                      <p:cBhvr>
                                        <p:cTn id="302" dur="1000" fill="hold"/>
                                        <p:tgtEl>
                                          <p:spTgt spid="52"/>
                                        </p:tgtEl>
                                        <p:attrNameLst>
                                          <p:attrName>style.rotation</p:attrName>
                                        </p:attrNameLst>
                                      </p:cBhvr>
                                      <p:tavLst>
                                        <p:tav tm="0">
                                          <p:val>
                                            <p:fltVal val="90"/>
                                          </p:val>
                                        </p:tav>
                                        <p:tav tm="100000">
                                          <p:val>
                                            <p:fltVal val="0"/>
                                          </p:val>
                                        </p:tav>
                                      </p:tavLst>
                                    </p:anim>
                                    <p:animEffect transition="in" filter="fade">
                                      <p:cBhvr>
                                        <p:cTn id="303" dur="1000"/>
                                        <p:tgtEl>
                                          <p:spTgt spid="52"/>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3"/>
                                        </p:tgtEl>
                                        <p:attrNameLst>
                                          <p:attrName>style.visibility</p:attrName>
                                        </p:attrNameLst>
                                      </p:cBhvr>
                                      <p:to>
                                        <p:strVal val="visible"/>
                                      </p:to>
                                    </p:set>
                                    <p:anim calcmode="lin" valueType="num">
                                      <p:cBhvr>
                                        <p:cTn id="306" dur="1000" fill="hold"/>
                                        <p:tgtEl>
                                          <p:spTgt spid="53"/>
                                        </p:tgtEl>
                                        <p:attrNameLst>
                                          <p:attrName>ppt_w</p:attrName>
                                        </p:attrNameLst>
                                      </p:cBhvr>
                                      <p:tavLst>
                                        <p:tav tm="0">
                                          <p:val>
                                            <p:fltVal val="0"/>
                                          </p:val>
                                        </p:tav>
                                        <p:tav tm="100000">
                                          <p:val>
                                            <p:strVal val="#ppt_w"/>
                                          </p:val>
                                        </p:tav>
                                      </p:tavLst>
                                    </p:anim>
                                    <p:anim calcmode="lin" valueType="num">
                                      <p:cBhvr>
                                        <p:cTn id="307" dur="1000" fill="hold"/>
                                        <p:tgtEl>
                                          <p:spTgt spid="53"/>
                                        </p:tgtEl>
                                        <p:attrNameLst>
                                          <p:attrName>ppt_h</p:attrName>
                                        </p:attrNameLst>
                                      </p:cBhvr>
                                      <p:tavLst>
                                        <p:tav tm="0">
                                          <p:val>
                                            <p:fltVal val="0"/>
                                          </p:val>
                                        </p:tav>
                                        <p:tav tm="100000">
                                          <p:val>
                                            <p:strVal val="#ppt_h"/>
                                          </p:val>
                                        </p:tav>
                                      </p:tavLst>
                                    </p:anim>
                                    <p:anim calcmode="lin" valueType="num">
                                      <p:cBhvr>
                                        <p:cTn id="308" dur="1000" fill="hold"/>
                                        <p:tgtEl>
                                          <p:spTgt spid="53"/>
                                        </p:tgtEl>
                                        <p:attrNameLst>
                                          <p:attrName>style.rotation</p:attrName>
                                        </p:attrNameLst>
                                      </p:cBhvr>
                                      <p:tavLst>
                                        <p:tav tm="0">
                                          <p:val>
                                            <p:fltVal val="90"/>
                                          </p:val>
                                        </p:tav>
                                        <p:tav tm="100000">
                                          <p:val>
                                            <p:fltVal val="0"/>
                                          </p:val>
                                        </p:tav>
                                      </p:tavLst>
                                    </p:anim>
                                    <p:animEffect transition="in" filter="fade">
                                      <p:cBhvr>
                                        <p:cTn id="309" dur="1000"/>
                                        <p:tgtEl>
                                          <p:spTgt spid="53"/>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4"/>
                                        </p:tgtEl>
                                        <p:attrNameLst>
                                          <p:attrName>style.visibility</p:attrName>
                                        </p:attrNameLst>
                                      </p:cBhvr>
                                      <p:to>
                                        <p:strVal val="visible"/>
                                      </p:to>
                                    </p:set>
                                    <p:anim calcmode="lin" valueType="num">
                                      <p:cBhvr>
                                        <p:cTn id="312" dur="1000" fill="hold"/>
                                        <p:tgtEl>
                                          <p:spTgt spid="54"/>
                                        </p:tgtEl>
                                        <p:attrNameLst>
                                          <p:attrName>ppt_w</p:attrName>
                                        </p:attrNameLst>
                                      </p:cBhvr>
                                      <p:tavLst>
                                        <p:tav tm="0">
                                          <p:val>
                                            <p:fltVal val="0"/>
                                          </p:val>
                                        </p:tav>
                                        <p:tav tm="100000">
                                          <p:val>
                                            <p:strVal val="#ppt_w"/>
                                          </p:val>
                                        </p:tav>
                                      </p:tavLst>
                                    </p:anim>
                                    <p:anim calcmode="lin" valueType="num">
                                      <p:cBhvr>
                                        <p:cTn id="313" dur="1000" fill="hold"/>
                                        <p:tgtEl>
                                          <p:spTgt spid="54"/>
                                        </p:tgtEl>
                                        <p:attrNameLst>
                                          <p:attrName>ppt_h</p:attrName>
                                        </p:attrNameLst>
                                      </p:cBhvr>
                                      <p:tavLst>
                                        <p:tav tm="0">
                                          <p:val>
                                            <p:fltVal val="0"/>
                                          </p:val>
                                        </p:tav>
                                        <p:tav tm="100000">
                                          <p:val>
                                            <p:strVal val="#ppt_h"/>
                                          </p:val>
                                        </p:tav>
                                      </p:tavLst>
                                    </p:anim>
                                    <p:anim calcmode="lin" valueType="num">
                                      <p:cBhvr>
                                        <p:cTn id="314" dur="1000" fill="hold"/>
                                        <p:tgtEl>
                                          <p:spTgt spid="54"/>
                                        </p:tgtEl>
                                        <p:attrNameLst>
                                          <p:attrName>style.rotation</p:attrName>
                                        </p:attrNameLst>
                                      </p:cBhvr>
                                      <p:tavLst>
                                        <p:tav tm="0">
                                          <p:val>
                                            <p:fltVal val="90"/>
                                          </p:val>
                                        </p:tav>
                                        <p:tav tm="100000">
                                          <p:val>
                                            <p:fltVal val="0"/>
                                          </p:val>
                                        </p:tav>
                                      </p:tavLst>
                                    </p:anim>
                                    <p:animEffect transition="in" filter="fade">
                                      <p:cBhvr>
                                        <p:cTn id="315" dur="1000"/>
                                        <p:tgtEl>
                                          <p:spTgt spid="54"/>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5"/>
                                        </p:tgtEl>
                                        <p:attrNameLst>
                                          <p:attrName>style.visibility</p:attrName>
                                        </p:attrNameLst>
                                      </p:cBhvr>
                                      <p:to>
                                        <p:strVal val="visible"/>
                                      </p:to>
                                    </p:set>
                                    <p:anim calcmode="lin" valueType="num">
                                      <p:cBhvr>
                                        <p:cTn id="318" dur="1000" fill="hold"/>
                                        <p:tgtEl>
                                          <p:spTgt spid="55"/>
                                        </p:tgtEl>
                                        <p:attrNameLst>
                                          <p:attrName>ppt_w</p:attrName>
                                        </p:attrNameLst>
                                      </p:cBhvr>
                                      <p:tavLst>
                                        <p:tav tm="0">
                                          <p:val>
                                            <p:fltVal val="0"/>
                                          </p:val>
                                        </p:tav>
                                        <p:tav tm="100000">
                                          <p:val>
                                            <p:strVal val="#ppt_w"/>
                                          </p:val>
                                        </p:tav>
                                      </p:tavLst>
                                    </p:anim>
                                    <p:anim calcmode="lin" valueType="num">
                                      <p:cBhvr>
                                        <p:cTn id="319" dur="1000" fill="hold"/>
                                        <p:tgtEl>
                                          <p:spTgt spid="55"/>
                                        </p:tgtEl>
                                        <p:attrNameLst>
                                          <p:attrName>ppt_h</p:attrName>
                                        </p:attrNameLst>
                                      </p:cBhvr>
                                      <p:tavLst>
                                        <p:tav tm="0">
                                          <p:val>
                                            <p:fltVal val="0"/>
                                          </p:val>
                                        </p:tav>
                                        <p:tav tm="100000">
                                          <p:val>
                                            <p:strVal val="#ppt_h"/>
                                          </p:val>
                                        </p:tav>
                                      </p:tavLst>
                                    </p:anim>
                                    <p:anim calcmode="lin" valueType="num">
                                      <p:cBhvr>
                                        <p:cTn id="320" dur="1000" fill="hold"/>
                                        <p:tgtEl>
                                          <p:spTgt spid="55"/>
                                        </p:tgtEl>
                                        <p:attrNameLst>
                                          <p:attrName>style.rotation</p:attrName>
                                        </p:attrNameLst>
                                      </p:cBhvr>
                                      <p:tavLst>
                                        <p:tav tm="0">
                                          <p:val>
                                            <p:fltVal val="90"/>
                                          </p:val>
                                        </p:tav>
                                        <p:tav tm="100000">
                                          <p:val>
                                            <p:fltVal val="0"/>
                                          </p:val>
                                        </p:tav>
                                      </p:tavLst>
                                    </p:anim>
                                    <p:animEffect transition="in" filter="fade">
                                      <p:cBhvr>
                                        <p:cTn id="321" dur="1000"/>
                                        <p:tgtEl>
                                          <p:spTgt spid="55"/>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1000" fill="hold"/>
                                        <p:tgtEl>
                                          <p:spTgt spid="61"/>
                                        </p:tgtEl>
                                        <p:attrNameLst>
                                          <p:attrName>ppt_w</p:attrName>
                                        </p:attrNameLst>
                                      </p:cBhvr>
                                      <p:tavLst>
                                        <p:tav tm="0">
                                          <p:val>
                                            <p:fltVal val="0"/>
                                          </p:val>
                                        </p:tav>
                                        <p:tav tm="100000">
                                          <p:val>
                                            <p:strVal val="#ppt_w"/>
                                          </p:val>
                                        </p:tav>
                                      </p:tavLst>
                                    </p:anim>
                                    <p:anim calcmode="lin" valueType="num">
                                      <p:cBhvr>
                                        <p:cTn id="325" dur="1000" fill="hold"/>
                                        <p:tgtEl>
                                          <p:spTgt spid="61"/>
                                        </p:tgtEl>
                                        <p:attrNameLst>
                                          <p:attrName>ppt_h</p:attrName>
                                        </p:attrNameLst>
                                      </p:cBhvr>
                                      <p:tavLst>
                                        <p:tav tm="0">
                                          <p:val>
                                            <p:fltVal val="0"/>
                                          </p:val>
                                        </p:tav>
                                        <p:tav tm="100000">
                                          <p:val>
                                            <p:strVal val="#ppt_h"/>
                                          </p:val>
                                        </p:tav>
                                      </p:tavLst>
                                    </p:anim>
                                    <p:anim calcmode="lin" valueType="num">
                                      <p:cBhvr>
                                        <p:cTn id="326" dur="1000" fill="hold"/>
                                        <p:tgtEl>
                                          <p:spTgt spid="61"/>
                                        </p:tgtEl>
                                        <p:attrNameLst>
                                          <p:attrName>style.rotation</p:attrName>
                                        </p:attrNameLst>
                                      </p:cBhvr>
                                      <p:tavLst>
                                        <p:tav tm="0">
                                          <p:val>
                                            <p:fltVal val="90"/>
                                          </p:val>
                                        </p:tav>
                                        <p:tav tm="100000">
                                          <p:val>
                                            <p:fltVal val="0"/>
                                          </p:val>
                                        </p:tav>
                                      </p:tavLst>
                                    </p:anim>
                                    <p:animEffect transition="in" filter="fade">
                                      <p:cBhvr>
                                        <p:cTn id="327" dur="1000"/>
                                        <p:tgtEl>
                                          <p:spTgt spid="61"/>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2"/>
                                        </p:tgtEl>
                                        <p:attrNameLst>
                                          <p:attrName>style.visibility</p:attrName>
                                        </p:attrNameLst>
                                      </p:cBhvr>
                                      <p:to>
                                        <p:strVal val="visible"/>
                                      </p:to>
                                    </p:set>
                                    <p:anim calcmode="lin" valueType="num">
                                      <p:cBhvr>
                                        <p:cTn id="330" dur="1000" fill="hold"/>
                                        <p:tgtEl>
                                          <p:spTgt spid="62"/>
                                        </p:tgtEl>
                                        <p:attrNameLst>
                                          <p:attrName>ppt_w</p:attrName>
                                        </p:attrNameLst>
                                      </p:cBhvr>
                                      <p:tavLst>
                                        <p:tav tm="0">
                                          <p:val>
                                            <p:fltVal val="0"/>
                                          </p:val>
                                        </p:tav>
                                        <p:tav tm="100000">
                                          <p:val>
                                            <p:strVal val="#ppt_w"/>
                                          </p:val>
                                        </p:tav>
                                      </p:tavLst>
                                    </p:anim>
                                    <p:anim calcmode="lin" valueType="num">
                                      <p:cBhvr>
                                        <p:cTn id="331" dur="1000" fill="hold"/>
                                        <p:tgtEl>
                                          <p:spTgt spid="62"/>
                                        </p:tgtEl>
                                        <p:attrNameLst>
                                          <p:attrName>ppt_h</p:attrName>
                                        </p:attrNameLst>
                                      </p:cBhvr>
                                      <p:tavLst>
                                        <p:tav tm="0">
                                          <p:val>
                                            <p:fltVal val="0"/>
                                          </p:val>
                                        </p:tav>
                                        <p:tav tm="100000">
                                          <p:val>
                                            <p:strVal val="#ppt_h"/>
                                          </p:val>
                                        </p:tav>
                                      </p:tavLst>
                                    </p:anim>
                                    <p:anim calcmode="lin" valueType="num">
                                      <p:cBhvr>
                                        <p:cTn id="332" dur="1000" fill="hold"/>
                                        <p:tgtEl>
                                          <p:spTgt spid="62"/>
                                        </p:tgtEl>
                                        <p:attrNameLst>
                                          <p:attrName>style.rotation</p:attrName>
                                        </p:attrNameLst>
                                      </p:cBhvr>
                                      <p:tavLst>
                                        <p:tav tm="0">
                                          <p:val>
                                            <p:fltVal val="90"/>
                                          </p:val>
                                        </p:tav>
                                        <p:tav tm="100000">
                                          <p:val>
                                            <p:fltVal val="0"/>
                                          </p:val>
                                        </p:tav>
                                      </p:tavLst>
                                    </p:anim>
                                    <p:animEffect transition="in" filter="fade">
                                      <p:cBhvr>
                                        <p:cTn id="333" dur="1000"/>
                                        <p:tgtEl>
                                          <p:spTgt spid="62"/>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3"/>
                                        </p:tgtEl>
                                        <p:attrNameLst>
                                          <p:attrName>style.visibility</p:attrName>
                                        </p:attrNameLst>
                                      </p:cBhvr>
                                      <p:to>
                                        <p:strVal val="visible"/>
                                      </p:to>
                                    </p:set>
                                    <p:anim calcmode="lin" valueType="num">
                                      <p:cBhvr>
                                        <p:cTn id="336" dur="1000" fill="hold"/>
                                        <p:tgtEl>
                                          <p:spTgt spid="63"/>
                                        </p:tgtEl>
                                        <p:attrNameLst>
                                          <p:attrName>ppt_w</p:attrName>
                                        </p:attrNameLst>
                                      </p:cBhvr>
                                      <p:tavLst>
                                        <p:tav tm="0">
                                          <p:val>
                                            <p:fltVal val="0"/>
                                          </p:val>
                                        </p:tav>
                                        <p:tav tm="100000">
                                          <p:val>
                                            <p:strVal val="#ppt_w"/>
                                          </p:val>
                                        </p:tav>
                                      </p:tavLst>
                                    </p:anim>
                                    <p:anim calcmode="lin" valueType="num">
                                      <p:cBhvr>
                                        <p:cTn id="337" dur="1000" fill="hold"/>
                                        <p:tgtEl>
                                          <p:spTgt spid="63"/>
                                        </p:tgtEl>
                                        <p:attrNameLst>
                                          <p:attrName>ppt_h</p:attrName>
                                        </p:attrNameLst>
                                      </p:cBhvr>
                                      <p:tavLst>
                                        <p:tav tm="0">
                                          <p:val>
                                            <p:fltVal val="0"/>
                                          </p:val>
                                        </p:tav>
                                        <p:tav tm="100000">
                                          <p:val>
                                            <p:strVal val="#ppt_h"/>
                                          </p:val>
                                        </p:tav>
                                      </p:tavLst>
                                    </p:anim>
                                    <p:anim calcmode="lin" valueType="num">
                                      <p:cBhvr>
                                        <p:cTn id="338" dur="1000" fill="hold"/>
                                        <p:tgtEl>
                                          <p:spTgt spid="63"/>
                                        </p:tgtEl>
                                        <p:attrNameLst>
                                          <p:attrName>style.rotation</p:attrName>
                                        </p:attrNameLst>
                                      </p:cBhvr>
                                      <p:tavLst>
                                        <p:tav tm="0">
                                          <p:val>
                                            <p:fltVal val="90"/>
                                          </p:val>
                                        </p:tav>
                                        <p:tav tm="100000">
                                          <p:val>
                                            <p:fltVal val="0"/>
                                          </p:val>
                                        </p:tav>
                                      </p:tavLst>
                                    </p:anim>
                                    <p:animEffect transition="in" filter="fade">
                                      <p:cBhvr>
                                        <p:cTn id="339" dur="1000"/>
                                        <p:tgtEl>
                                          <p:spTgt spid="63"/>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4"/>
                                        </p:tgtEl>
                                        <p:attrNameLst>
                                          <p:attrName>style.visibility</p:attrName>
                                        </p:attrNameLst>
                                      </p:cBhvr>
                                      <p:to>
                                        <p:strVal val="visible"/>
                                      </p:to>
                                    </p:set>
                                    <p:anim calcmode="lin" valueType="num">
                                      <p:cBhvr>
                                        <p:cTn id="342" dur="1000" fill="hold"/>
                                        <p:tgtEl>
                                          <p:spTgt spid="64"/>
                                        </p:tgtEl>
                                        <p:attrNameLst>
                                          <p:attrName>ppt_w</p:attrName>
                                        </p:attrNameLst>
                                      </p:cBhvr>
                                      <p:tavLst>
                                        <p:tav tm="0">
                                          <p:val>
                                            <p:fltVal val="0"/>
                                          </p:val>
                                        </p:tav>
                                        <p:tav tm="100000">
                                          <p:val>
                                            <p:strVal val="#ppt_w"/>
                                          </p:val>
                                        </p:tav>
                                      </p:tavLst>
                                    </p:anim>
                                    <p:anim calcmode="lin" valueType="num">
                                      <p:cBhvr>
                                        <p:cTn id="343" dur="1000" fill="hold"/>
                                        <p:tgtEl>
                                          <p:spTgt spid="64"/>
                                        </p:tgtEl>
                                        <p:attrNameLst>
                                          <p:attrName>ppt_h</p:attrName>
                                        </p:attrNameLst>
                                      </p:cBhvr>
                                      <p:tavLst>
                                        <p:tav tm="0">
                                          <p:val>
                                            <p:fltVal val="0"/>
                                          </p:val>
                                        </p:tav>
                                        <p:tav tm="100000">
                                          <p:val>
                                            <p:strVal val="#ppt_h"/>
                                          </p:val>
                                        </p:tav>
                                      </p:tavLst>
                                    </p:anim>
                                    <p:anim calcmode="lin" valueType="num">
                                      <p:cBhvr>
                                        <p:cTn id="344" dur="1000" fill="hold"/>
                                        <p:tgtEl>
                                          <p:spTgt spid="64"/>
                                        </p:tgtEl>
                                        <p:attrNameLst>
                                          <p:attrName>style.rotation</p:attrName>
                                        </p:attrNameLst>
                                      </p:cBhvr>
                                      <p:tavLst>
                                        <p:tav tm="0">
                                          <p:val>
                                            <p:fltVal val="90"/>
                                          </p:val>
                                        </p:tav>
                                        <p:tav tm="100000">
                                          <p:val>
                                            <p:fltVal val="0"/>
                                          </p:val>
                                        </p:tav>
                                      </p:tavLst>
                                    </p:anim>
                                    <p:animEffect transition="in" filter="fade">
                                      <p:cBhvr>
                                        <p:cTn id="345" dur="1000"/>
                                        <p:tgtEl>
                                          <p:spTgt spid="64"/>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5"/>
                                        </p:tgtEl>
                                        <p:attrNameLst>
                                          <p:attrName>style.visibility</p:attrName>
                                        </p:attrNameLst>
                                      </p:cBhvr>
                                      <p:to>
                                        <p:strVal val="visible"/>
                                      </p:to>
                                    </p:set>
                                    <p:anim calcmode="lin" valueType="num">
                                      <p:cBhvr>
                                        <p:cTn id="348" dur="1000" fill="hold"/>
                                        <p:tgtEl>
                                          <p:spTgt spid="65"/>
                                        </p:tgtEl>
                                        <p:attrNameLst>
                                          <p:attrName>ppt_w</p:attrName>
                                        </p:attrNameLst>
                                      </p:cBhvr>
                                      <p:tavLst>
                                        <p:tav tm="0">
                                          <p:val>
                                            <p:fltVal val="0"/>
                                          </p:val>
                                        </p:tav>
                                        <p:tav tm="100000">
                                          <p:val>
                                            <p:strVal val="#ppt_w"/>
                                          </p:val>
                                        </p:tav>
                                      </p:tavLst>
                                    </p:anim>
                                    <p:anim calcmode="lin" valueType="num">
                                      <p:cBhvr>
                                        <p:cTn id="349" dur="1000" fill="hold"/>
                                        <p:tgtEl>
                                          <p:spTgt spid="65"/>
                                        </p:tgtEl>
                                        <p:attrNameLst>
                                          <p:attrName>ppt_h</p:attrName>
                                        </p:attrNameLst>
                                      </p:cBhvr>
                                      <p:tavLst>
                                        <p:tav tm="0">
                                          <p:val>
                                            <p:fltVal val="0"/>
                                          </p:val>
                                        </p:tav>
                                        <p:tav tm="100000">
                                          <p:val>
                                            <p:strVal val="#ppt_h"/>
                                          </p:val>
                                        </p:tav>
                                      </p:tavLst>
                                    </p:anim>
                                    <p:anim calcmode="lin" valueType="num">
                                      <p:cBhvr>
                                        <p:cTn id="350" dur="1000" fill="hold"/>
                                        <p:tgtEl>
                                          <p:spTgt spid="65"/>
                                        </p:tgtEl>
                                        <p:attrNameLst>
                                          <p:attrName>style.rotation</p:attrName>
                                        </p:attrNameLst>
                                      </p:cBhvr>
                                      <p:tavLst>
                                        <p:tav tm="0">
                                          <p:val>
                                            <p:fltVal val="90"/>
                                          </p:val>
                                        </p:tav>
                                        <p:tav tm="100000">
                                          <p:val>
                                            <p:fltVal val="0"/>
                                          </p:val>
                                        </p:tav>
                                      </p:tavLst>
                                    </p:anim>
                                    <p:animEffect transition="in" filter="fade">
                                      <p:cBhvr>
                                        <p:cTn id="35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17AECF30-4CBE-4005-8430-47D6FDF1C031"/>
  <p:tag name="ISPRING_SCORM_RATE_SLIDES" val="1"/>
  <p:tag name="ISPRINGONLINEFOLDERID" val="0"/>
  <p:tag name="ISPRINGONLINEFOLDERPATH" val="Content List"/>
  <p:tag name="ISPRINGCLOUDFOLDERID" val="0"/>
  <p:tag name="ISPRINGCLOUDFOLDERPATH" val="Repository"/>
  <p:tag name="ISPRING_PRESENTATION_TITLE" val="点线创意"/>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teh1LFQ6tKGQEAAAHEQAAHQAAAHVuaXZlcnNhbC9jb21tb25fbWVzc2FnZXMubG5nrVhtb9s2EP5eoP+BEFBgA7a0HdCiGBIHtMTYRGTJleg42QsERmJsIpSY6cVt9mm/Zj9sv2RHyk7ivkBSEsA2TMr33PHunrujD48/5wptRFlJXRw5bw/eOEgUqc5ksTpyFuzk5w8OqmpeZFzpQhw5hXbQ8ejli0PFi1XDVwK+v3yB0GEuqgqW1cis7tdIZkfOfJy44WyOg4vEDydhMqYTZ+Tq/IYXt8jXK/1H+cMv7z98fvvu/Y+Hr7eSfYDiGfb9fShkkd696QEUsCj0E0AjfhKQc+aMzOcwuXDBfBoQZ7T9Mkx6HpEzZ2Q+O+UWUUQClsQ+9UhC4yQImfWFTxjxnNGFbtCabwSqNdpI8QnVawGRrGUpUKVkZh+kGjaKRnQp88IZpkESkZhF1GU0DJxRrMvy9icLy5t6rUtQV6FMVvxSiczqhJyxz29KUYFqXkNOIXjVawm/1DmXxUGn6ggvaTBJWBj6cUICb7fjjEiRIa/kRs1AlAjHJAKAkleifIRsYrPMiiOs1DCEKZ1MfXgzY8JUrtYK3vVQO+YEYjAXRZcU5AiJILvieBlGnnEaqEIc3fCq+qTLbC8/HgaqC5gGbggp6LIH4Mxg7IAhxhIqR1mKtO4Cm5E4xhOSjMNzSGTgXThEIjwFup0OkbggMVCExF0yAT6jE2wS3lBsl/87fqXcpLO6RTxNQc64byN1U8GOcSmwwDKtOhimJiYfFxA2iv3v0LhFBe/a1UpuBNhRZqLsVASVxSWeyaKPC/pbcoKpT7wE0soLlwmzJc9ozPktKnSNeLbhRSrQpUh5A7l+C88ymdlnJs5W/1+N/BvxeltVXm0LUuCR81dD7dmrYd8wq6nAproW+U3dpdo4bGv+Y6wwOf1dE/oc/XH6Y5cEOKLh80Smknmj2qr75PjcWTY0Rp1GPNFT/aP13JbEbW0dUyhYY6n7SxDopqZ/QANU/aVocAKK5m2JhhpOi6sBOoNwCxBo9FiMM3DVngln4MIB8ksyjimD2WgpLitZd44dlo1tgL4d2hTmPCVqcU/GS3GlYcJRgm/a6QO6kI10Z0AfDDd7rYJR5oPJAQCu2uQBSCVzsD/rgbmYkZ0H2gK/d5KlblRmyavktS3y4NsmF1+PTVelzu2u4tUuedsmc/wUK9rDRa3S+YD2f8e/3vF5QL/HRykmOHKniYsDl5hB33BV9RQCChhX+CxOfDw24sCFnNfpGprplW6KrCdQO6t75AQD2PbMseBluv7vn397YnxhSbuLtru/DgIBYpsqSO7Afg90Lao/u0AYHu/L2UUfqe3dZifX86rDKGThs9wheNtacp3D1kG3XkjybdAwY9idzoAHsU173ZQwug1BmOHoFGqZncKd0YyX11AImdZqEIp1tUnAepj2++tlUytZiCGyT2sl5sCMzhPsefauDeRTMr1ue2YGN4p0e+lWcOnuC+ZOcQB19gs8kcl6IKBtTbsqBERv1/c033zdqe5Wlf3L4vD1g38w/gdQSwMEFAACAAgArXodS7tQuDcrAwAAhgwAACcAAAB1bml2ZXJzYWwvZmxhc2hfcHVibGlzaGluZ19zZXR0aW5ncy54bWzVV9tSGjEYvucpMul4KasWqzILTiswZVRghLZ65YRNYDPmsN1kQbzq0/TB+iT9swGE0dr1wEx7wUD+w/ef/4Tw+FYKNGGp4VrV8G55ByOmIk25Gtfwl0Fr+xAjY4miRGjFalhpjI7rpTDJhoKbuM+sBVGDAEaZamJrOLY2qQbBdDotc5OkjqtFZgHflCMtgyRlhinL0iARZAZfdpYwg+cIBQDgI7Waq9VLJYRCj3SuaSYY4hQ8V9wFRURLEBPjwIsNSXQzTnWm6IkWOkXpeFjD71oHraPWp4WMh2pwyZTLiakD0ZFtlVDKnRdE9PkdQzHj4xjcPahgNOXUxjW8V3EoIB08RMmxfejEoZxoyIGyc3jJLKHEEn/09iy7tWZB8CQ6U0TyaAAc5OKv4cbg+vNVr3lx1u6cXg+63bNBu+edyHWCdZwwWDcUgkM6SyO2tBMSa0kUg9+gMyLCsDBYJS3ERlqtOefOaKgF5D7XgjaSQ0Y7RLKVavRvuGqB5C5GIwhEzGr4Y8qJwIhbIni0VDbZ0Fhu86q3ViURYEF7MnTex/fmfXaimKSGrbq14BiX86j+TWeCopnOkOA3DFmNIP5Mwq+YodXioFGqZU6F9rHICA4WJ5xNGT3OczoH/JOhKzAhM9CEXk0Es97C94zfoSEb6RRwGZlAZwOdG49ffhZwQoy5ByULH7f6Z+1G87rdaTQvt1yAhE6Iip4JDgVnMrEbwSczpLRd6EE6IpIZlheFcprzisRWfnkZDJeZ8GV+62KsQG+wJJux8pzC/NWDwmZjMskH0Q1XDg0jyKEkHhMYEawLrjJWFDAiCmklZohEsNaMG+sJ15kBih9gD21e7qHXR1zlpzGsNrCYUpYWgtzZ3Xtf2f9wcHhULQe/fvzcflJpvvB7gjhzfuOfPLnyl2v/4TYMA7elH1/aNs3+zZ3du2h+LZLXTvNyUKikzX4huG4Rqe5pEakLf8n0Vi6YQi7AUhr7IYO1JLjkltG3bLEXtMmr7nbfY5tpkw3G/JrR+G9C9qflM3HtXRgGjz5cHUdyxSUkwq3E5Wu3vl/ZgZfmo6xSCdDW/zvUS78BUEsDBBQAAgAIAK16HUsw84vEuQIAAFEKAAAhAAAAdW5pdmVyc2FsL2ZsYXNoX3NraW5fc2V0dGluZ3MueG1slVbbTuMwEH3fr6i676TsjUUylaC0EhK7IEC8O8k0serYkT0p279fO7GJ3TY0dIRUz5xjj8dnphC9YWL+ZTIhmeRSPQMiE4W2Hu+bsPxqmjaIUpxlUiAIPBNSVZRP519X7YckLfIUS25BjeWsaQb9MbPZYnZ5Pobizvh5YW2IkMmqpmJ3Lwt5ltJsUyjZiPxkauWuBsWZ2NiMLi8Wy8EDONN4h1BFOS1/WxtHqRVoDTalX0trJ1mcpsD9SbP2M5LTH/Xx7fdoW6YZtrTrc2tDtJoWsFfki9Xl6mYYL8zunyYg/EMD/f7N2iCU0x2oePPlytogQ9ZN/RmN1EoWtqAx5+NHfOdwSXPTfoZwO7N2kmAvZA86+QquPD9urQUg9zXse2LbVUn+aOu6NxDso6cc5qgaIIlfdTFdyreHBk1/wHxNuTaA0NWDHk3Sj7TRfpvY1+Oe4I2JPAA5R494lbypYNHlGwBjf49fLG7aURHm9+4LElSwdc4gw97ZI/+ash4gA2ePfOYshwfBd4cZ7Ic6kn/jG+pe8+PymygIapa+YH7lo/ake9u5OkjVOTymkjnMtU3nhVVgn40kra9LKTnIiQi6ZQVFJsUfi0t37WU0SfYCTmrHhUWQIYdjemtzNFM6LFe7juXoorEeu1+F/nLdeoJmiF9NKSLNysr8KunpxPFMl5jCTJPjDDsmDRzUnVjLkZyKqg2oFyn52FOERAix7c2GwLJrrSE4SYISkOR4kYnb5Fj1RVOloJbm0Rh41cS+DleyouTmD18ZvEEeEwaCHRNLs52g7F2UgcMpAKjKSi/ZbtFFqoYj47AF3/mBo73w0M2INhIdUts13sMaQ705zyhBukHRCyXExYEjhFeTl4xHThgYoXmkqW5vFrW9H8H9ztFQ9rPMSi8cY+3aKSna2MQPK2ic9l/J/1BLAwQUAAIACACteh1LNQk1bAEDAACXCwAAJgAAAHVuaXZlcnNhbC9odG1sX3B1Ymxpc2hpbmdfc2V0dGluZ3MueG1szZbdUhoxFIDveYpMOl7KqrVVmV2cVmBk/IER2uqVEzaBzZhNtkkWxKs+TR+sT9KTDSCMlq6OdHrBLDnJ+c5fcpLw+D4VaMy04UpGeLe6gxGTsaJcjiL8pd/aPsTIWCIpEUqyCEuF0XG9Emb5QHCT9Ji1sNQgwEhTy2yEE2uzWhBMJpMqN5l2s0rkFvimGqs0yDQzTFqmg0yQKXzsNGMGzwglAPBLlZyp1SsVhEJPulA0FwxxCp5L7oIi4tSmAgd+1YDEdyOtcklPlFAa6dEgwu9aB62j1uf5Gk9q8JRJlxJTB6ET2xqhlDsniOjxB4YSxkcJeHuwj9GEU5tEeG/fUWB18JRSsH3kxFFOFKRA2hk+ZZZQYokfenuW3VszF3gRnUqS8rgPM8iFH+FG//b0ptu8Om9fnt32O53zfrvrnSh0glVOGKwaCsEhleuYLeyExFoSJ+A36AyJMCwMlkXzZUMlV5xzYzRQAlJfaGE0BE/FNMKfNCcCI26J4PFi1hI9YrbFBcTgdHerQ2nxI9DHGydEG7ZsaD5jXBbj+jeVC4qmKkeC3zFkFYKI8hT+JQwtpxsNtUoLqSDGIiM4ZWjM2YTR4yJLM+CfDN2AiTQHTdh8mWDWW/ie8wc0YEOlgcvIGLYqyLnx/OqLwBkx5hFK5j5u9c7bjeZt+7LRvN5yARI6JjJ+IRxKyNLMboRPpkgqO9eDdMQkN6woCuW0mCsTW/X1ZTA8zYUv81sXYwm9wZJsxspLCvNXD0qbTci4OIjucBVoOIIcSuKZMBHDcecyZ2WBMZFISTFFJIZGZdyxHnOVG5D4A+zR5vUeen3EZTEawc0BFjVluhRyZ3fv/f6HjweHR7Vq8OvHz+21SrMW3hXEmfM9/GRtE1808qfdMAxc73y+DVud/6su3L1qfi2Tqcvmdb9UkZq9UrhOmVWdszKrrvy10V26Mkq5AG1m5I8NNBrBU24ZfctN84rCr79//bZ4o8JvMIq12/f/DcKPFs+tlfdVGDz7AKyAfPUxXa/8BlBLAwQUAAIACACteh1LY6mVaaMBAAAuBgAAHwAAAHVuaXZlcnNhbC9odG1sX3NraW5fc2V0dGluZ3MuanONlE1vwjAMhu/8CpRdJ1T2xdhtgyIhcZg0btMOoZhSkcZREjoY4r+vLgOaNh3El+btk9e1q3jXaueLRaz90t4Vz8X+3d0XGpBm9RpuXV006CnpzIhkDtMkBZFIYBUkOx49yfsz4TNmsjCdbT/I1pT8GNKbBRemjCuPhfZoxqNlHu3bo218iX9OYqtU1qGkUp9na2tRdiKUFqTtSNQpLxh2MypWucIKjBnoC+iCR+CYBsEg6HebyLPjY4+izEWYKi63E4yxM+PRKta4lvOm/MutAp3/8dVf2n5vEDp2IjF2bCGtJg6fKZpJpcEY+Mv7FFJ4YcFnIEq+QbH+QR3jekEVOktMYo/0a5eiTCseQ71LvVF/9OZiMve6lrOwsQfi/o7CIQTfgq5ZhSMKB0S1Vlf8QKUxpo7U0HrPT6hAPk9kfOCGAYWXo48l26bunQt9GFIw5wph5QotPVcybZocV1x768ykY1ZTyTrxXXrhE3150aMp3+HMP0ZsdYzQ/rPNuLU8Wqb5dMhHI3UcTP4MeiwXSELK9Qr0FFHk9Xxd+vJq8tb+F1BLAwQUAAIACACteh1L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Cteh1LlBOzImkAAABuAAAAHAAAAHVuaXZlcnNhbC9sb2NhbF9zZXR0aW5ncy54bWwNzDEOgzAMQNGdU1jeKe3WgcDGVpbSA1jERZEcG5GA4PZk+8PTb/szChy8pWDq8PV4IrDO5oMuDn/TUL8RUib1JKbsUA2h76pWbCb5cs4FJliFLt4mjiUyjxSLHHYRqOFTXv/AHpuuugF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rXodSz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Cueh1L7f+p5u4OAAATJAAAFwAAAHVuaXZlcnNhbC91bml2ZXJzYWwucG5n7ZprWJLZ2scxs5rJQ007ddS0cnbzjpFWZp4hSzvs1HI0RU2xcSeTCWqKhxCYapdNKtYc1PBA2aSpKRopiqjZQTJUMkEyRJ1ISRAIGUBAZD84137f+fB+e6/3mx+4nude1/qt9V/3/ax7rcW1fjwZesTic7vPQSCQxbGjgd+CQKvBIJBp9Lo1QMnzGHIK8DDJ+PbIQVDTkMMsYKxGBIQEgEAtxesXz5gB9mdpR6MzQCDLZ8afCSP1wT9BIOcHxwIDInLiJXw4OSU7jiFXmOetWTDf/bsjnWHrdvSrbSHml3ZeKrE/vspl1d27XwUSDHavq4vKDtQfFFngza9v/9tus3N227ay2bDwqzXfmP0D46BBLbT2UIaylyTYmQrW7dzGD792sR62Jg3GYJJImi7E4NzxhnMXlzTCKJafYkA0W0uCKD78fGIVINDh+Ucrzvb6YwMj63vf50MXz3TuBUqfFJ1EfheM6H0/hiAhbVYDJe236sMqzAp2RjU9Xg+YoHFzjosrRxdIu220PA+13jh+wl8Z4bsJsKaSHkSm15WbAK9p7p9ZA48DDr3Gzq47w4y101cbm9hKSDDWeL4R8CjoB6/LRndtONJsrPB+3Qq0Aq1AK9AKtAKtQCvQCrQCrUAr0Aq0Aq1AK9AKtAKtQCvQ/w90WjtMYTUaX3/6P3RakWFWwCBpekXIyaWnomkrfs/FfhvoY9ofVqUCtqSeF0WloFKpTsY/U2GKnEf2TL6LSFXqiRNQMEXe58diEA8n49SN1SjDNsY4Zm1Bqp+yi+O2OOIvKQo5RaWisqlQI2prhTPI39p0uVX3VbSm8iGs5NuxSL+uAu1t6SOD7p0vbFz18ut39mVNRsBG6YnXtbjz6fepepXsYbfiI/50hgaKl/dynPRyUoWmQLc0T9Q4DHGdcB+uJhr6T+j1pxQzpOO7PFnlHFYKWP3cgDPU5wrm4/BNYqkzN9GeV4Jh8bNTx1kFxONa5cIJER0Rdn/cEvRDeLjbdnixEF6HU8KdvldjIpmZYscr2rF42SYzlaU1NdminseXsILYT2Rn3TBjY1uby3v+oHG7lohMlyz2tIeXKzlvmlyBjXNlnGG3kE+GMRYJnj2aq9+HhSUsgl+Re7Sc84nhjVHw8/wY1ECDLijoB6JnN4kryVTfErcUhTA53aNKLrZjhiWOc8uHuDc0YUrhhG+opqApNnu9r5t+Pp8nPMn4jaeOpg7tqSPJlXkbU2UJw/wHsUFUqPCUKd3Oa5RrB8piDiQ38yx2iDcrc2/CuK1MZXo6elzYi6+MO3mruhtuKdoZymHVd5Nf7sMlOecUTouWdg+114F2kyzkN6Lo1UWOz2i6l7nUMN3u7snHpyWKdqiTC2z8ujsly7vAZToLBKog+ti3YqSZKTQsCS12KNdGZ+twjpdfeBeFC7MtzD2mKtdWir2eve+rI/XPI6JMdVqa+TGl3kt3t/rpujUen5yYv6TjH9g2+8VWL3XNIjqlkAsTSLYaDeW3ja+zUZzl8raxkm2T7fltiOXh/8JG2GeyyglhVAMFVZkYzsonc4XR66xt9q0p5tOjuy779zzl1wXM52wmPRPjspxh4LUypf7Ca3jf/LP2IZQGGZDAx36o5r1FdyCpsu00hmBbJq8KUH6QigTiHpFq5TXDaoSJCL0PY4W2nNhDNP1kaUJ6QOKnt4Plu9YWUux+G81red8nwmV5usMyufDVBXz0XxrIHHDaOza7TMM4JJSE0AtZXbDe7goDNXGyVkOOrfkuCJt1QD1m5hDZ1ZhICFQgYOxpAdLp7JJ5QfQu6MS3YX3C4+yzAtq1ENKZllnIhWHkHG180NK6R/VpshGigk7GY1X9jMgeeSopuXSshqcCetpAQ5oCkbCCqNJ0p2fL0Iwzo40ZAxDtgidP0NxQbg0uGWlSuFbzSAXv/g6LKISphdvPb/CDzKXBLL/yLvQZ8khzggKRK/yvsIA7ONfNvxyOsDO51024pKeHxrEcVrl8MSAG3+tN4WE/+PEe6KYh1OkkswK49hW8sVv7xyYo/rEh5aIu2ymllL+sB1GOpt6vkc6/QdoDAXPQkin3RYQXgM4yDnZqOz7oRHP7HbvFoktTPswReb488uZ9JJehDGfQJi6EHb5jq3D5ojAXHfmsPW/p9eBG974LChbq+VUavRt1w0SZIXN1E/IPxwmvb+0cLwkZ/lBNYyTWwRMm9cPhUPxv5KFu2VBzuyCW5FseVZqqLSYvC6p8F8ovIdI0Ylc3fpsJKLQ/aOlf57oSHkcgBARNz8ILqzgPctXOpfkog3buajOSGy7ynm4nSAcmaE3EKHipom3WqB9RTtvVWqw4K9g/imP3nIeKJiuJcAa5m1ScWCduZIo7ZPShN7mEF2m3WJQN4B+uiB2Lz66+RBTZnKEG11FvDIyQoEsvPQzbfkXxKNPzYrbbh69JOjmLmiWR1WrO1/L2g57UPWC5fqxyliTz962RKE8j+REse2rcCf+1jRqBZmLerCVdJbtuovtIYBjl7BkcvlPlyyodZDWUhg+ShUMeHEixvjEnbMTLsbwmhMXJTp/4bymnLjEiTKpjk2Ceu/DpWbyqQaYrkljCHIT7Lruk92tSzmMs7nExsW8rLeJBmZt973c4V1j6mYoO34OHQhRKMCfjNXGGYpPMJ7rEDDCl9b47gBmI7IvQebrG2oD7FodgtarO6hfr9jN3uxNkNYnZjujJj4T+HZfN0tL4gvQKj7CenNJTmP2vZGUim/P6R5Ib2VTJ2AXNWM25AVl31vI3fFksjwpIjrEsYURbKbE24FcyqOr12HTiBvhITYDaS5xA2ORMyEzdPBaUHZzE9+ENjLwVKlYX7CUIYLhcc+bdy0F8T1riox8TTBxOq3McwvWMN4NOhzWOIzXv+EjMaKN7CrFvUfqnr7/5WGUvaai5OBRlKtx7MLAr7ZRCaIK2aGdeuJ3uz99n9YYR/aVA0pd4oGfWrDWElrhXPDpWU/OOS0O24pVP+bSEloqS4TOBROKM+/6k/M+t7/vuKF9nbZ8nnuyhaKdIS2P1kMK0yFIOHbVlKgZwQHAcp5KzKN8WkCgq2QnkM77Ps7+OXNox3D0aIjB1Zvxw8fk1YvJWOOLTEOJ3AvP8lH85q8r2LjAjqVdSMJ3zO/h7bqPFKeHhfGnLZCtJfPkFnXRW835qMfImEcqyX11AigntHOq8jsL7bHZ2CR7HMbY0dE7qJjjTzFLyvLRTGqOfsZ9IaytMM+Ghixl7duF/bHJfcq+rK4fTkCwa+lrISNkkVpLJWwPyMnM7N9HWSQbGCO67k2drKpI/5drS3UhRo4+Rr/3xttM5vi/n3c7N3fvza0i20+0ZgjThufsIgwtqejwCF5sVohBmmwsW4mUJYeoiaVnKdhg4T9ZfG9mDFlYiwt5366Sx4gmMzD+2pqQRTROvwtVg/AjwenFoUKxdrZDDReFm2/zFo1/uD2FOz5ArUTwQqHaqq3jpuG7xeycPpB3Y7UrQl6zNpfi//7M0QJ1X09fECuHOEvqNM4TYhxtAHGU/PtFs63QRzhy6m0TfkuQV0fxAdzg7eP9GsLWrodepaUI7Sm27VR3OHPXho02gI/6Owp4v9hoQI7ehOZSGJ4eokmhqKCJCu2dQ0dfD4IYuZ3r5fL40leQsqa8JuTLtCiukZrD3rZF7oFM/i45Xe1Gqa+JYS3G1vo7LbiGmKhbHc74Ez2AdXI6y5XWJYX28pD6cG3yDXyAgJjDbr20jeAccv3CLQr2Yeea7n3moTqRSXozPU7aSsUWxA3r1ZA9Nr+KNTellPQsgOsavpCOJXGCtXJ8b8UFLmzW9uRy60To4O7GTv4guLV3203s5ApcmtWoEe5yc+JtlMiieCTb8dMTiiXheTn/UDUfEk9d8EszvKYOSpTkDNHRbHa/Vz1E5epOWV7ElTMGAgDl70cEi3XQBXnBxhtpbKMAM57izsXelm/jyt4eby9j550YRkeArz2uh+lmOEGrQuAOr7VLnhLKJ4zshJ2QdCO5G3Rzi0BhMyHKivub8OTsCTcXdthT4ZyW+U+GeAskQVRkiKgUygnSGw46LX54OP52AyL/X+c2+RTO+AxazueXFLLGlAFjMUNdQ+KTUvJHySKeFJ2ubbmy08vv0xMN0nJYSP1OFkUZ3zXiQO5K8URZ8UGUDurgUm1nMuOuiymH9Tqur7vPiI39e7vLQxzYLUFryhEri9pj1KyE62wFIKIy5tiOQYcf8uM+sfwa2c8qoq9ffWKQxL3REdYlOSS58EK/5eLoRQ5+7h/EbEgVf8/FH4gqOhihlPpuBRUOxHALLu8vJ5eJsKXQcAveJ5O8pA3YHDdqGrULszpdbYcGrC0bYFq87YtQ5Y0fUOX7/+ouaG91yttr1j1xrKlFqC8SDwLkyiaf7r9FtAO/gxx4Uue8sMR2fFsJyjr9sbLS/k9EqlT8qtpeTIpD3eCrw8n7sJ635FWnuyB6RCg/4rRCy8PaZZEl2HAgV6WsJJFPhTtIMrL/C0+K8eyCZlCX6rN+6mdHh/+jpym7EBMef6KRDXf/c3dnL/cABVJlxr5XhT7KSbQGjOCO5WbkcRa8b/ixatyX79Kav2nIl5+Gd2pdHIG8sr/Wr7rth67bcUVT7yugULH1O8Lp21Siaux/wzreotUbXaA6pqay7hCBs0iHqJCWmJlYNY7PaeTKFcctffzaF+0rRmWro4nTKaA0Wmypj2kZnm9bnhHXlSzYYjnHQUsVS+y88EyB4BL0CnPVlhqPi9o78HDlKlpC+c6Jf5Z1m0MANWFW0tSxP6Ms7sGccI+tCMNmPWkOz44BzB/1B/JR33/ct4jIF7F6IZGRbPJ3nC/vlUNfB3HXCXA5lVSC26kVlai5TND/N5D6/oe6SYRGpW+rOPv8cOC7x+f8Q9MfN+c74KfWTjI7LL+oW5oRL6cqqThlEl1FLoT2cQYuNRymbr/+XI1fHH4KZg8ZTV/n9mBf3SX7qvP+5djL76lfDecSq/9xQacT5eDON1tGTRdU1lISwkQwW/NyfN1o21ocUzl4FihRRTQ+r9D9SdhnbtK+NCfT40aaWIzKYPEye9rY9VcswSjgWFBrYdDDh8r8BUEsDBBQAAgAIAK56HUscmPMGSwAAAGsAAAAbAAAAdW5pdmVyc2FsL3VuaXZlcnNhbC5wbmcueG1ss7GvyM1RKEstKs7Mz7NVMtQzULK34+WyKShKLctMLVeoAIoBBSFASaESyDVCcMszU0oygEIGJiYIwYzUzPSMElslcwtjuKA+0EwAUEsBAgAAFAACAAgAQ5RXRw3AMR7AAQAA2gMAAA8AAAAAAAAAAQAAAAAAAAAAAG5vbmUvcGxheWVyLnhtbFBLAQIAABQAAgAIAK16HUsVDq0oZAQAAAcRAAAdAAAAAAAAAAEAAAAAAO0BAAB1bml2ZXJzYWwvY29tbW9uX21lc3NhZ2VzLmxuZ1BLAQIAABQAAgAIAK16HUu7ULg3KwMAAIYMAAAnAAAAAAAAAAEAAAAAAIwGAAB1bml2ZXJzYWwvZmxhc2hfcHVibGlzaGluZ19zZXR0aW5ncy54bWxQSwECAAAUAAIACACteh1LMPOLxLkCAABRCgAAIQAAAAAAAAABAAAAAAD8CQAAdW5pdmVyc2FsL2ZsYXNoX3NraW5fc2V0dGluZ3MueG1sUEsBAgAAFAACAAgArXodSzUJNWwBAwAAlwsAACYAAAAAAAAAAQAAAAAA9AwAAHVuaXZlcnNhbC9odG1sX3B1Ymxpc2hpbmdfc2V0dGluZ3MueG1sUEsBAgAAFAACAAgArXodS2OplWmjAQAALgYAAB8AAAAAAAAAAQAAAAAAORAAAHVuaXZlcnNhbC9odG1sX3NraW5fc2V0dGluZ3MuanNQSwECAAAUAAIACACteh1LPTwv0cEAAADlAQAAGgAAAAAAAAABAAAAAAAZEgAAdW5pdmVyc2FsL2kxOG5fcHJlc2V0cy54bWxQSwECAAAUAAIACACteh1LlBOzImkAAABuAAAAHAAAAAAAAAABAAAAAAASEwAAdW5pdmVyc2FsL2xvY2FsX3NldHRpbmdzLnhtbFBLAQIAABQAAgAIAESUV0cjtE77+wIAALAIAAAUAAAAAAAAAAEAAAAAALUTAAB1bml2ZXJzYWwvcGxheWVyLnhtbFBLAQIAABQAAgAIAK16HUs129mtaAEAAPMCAAApAAAAAAAAAAEAAAAAAOIWAAB1bml2ZXJzYWwvc2tpbl9jdXN0b21pemF0aW9uX3NldHRpbmdzLnhtbFBLAQIAABQAAgAIAK56HUvt/6nm7g4AABMkAAAXAAAAAAAAAAAAAAAAAJEYAAB1bml2ZXJzYWwvdW5pdmVyc2FsLnBuZ1BLAQIAABQAAgAIAK56HUscmPMGSwAAAGsAAAAbAAAAAAAAAAEAAAAAALQnAAB1bml2ZXJzYWwvdW5pdmVyc2FsLnBuZy54bWxQSwUGAAAAAAwADACGAwAAOCg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MH" val="20160401161922"/>
  <p:tag name="MH_LIBRARY" val="GRAPHIC"/>
  <p:tag name="MH_TYPE" val="SubTitle"/>
  <p:tag name="MH_ORDER" val="3"/>
</p:tagLst>
</file>

<file path=ppt/theme/theme1.xml><?xml version="1.0" encoding="utf-8"?>
<a:theme xmlns:a="http://schemas.openxmlformats.org/drawingml/2006/main" name="Office 主题​​">
  <a:themeElements>
    <a:clrScheme name="自定义 19">
      <a:dk1>
        <a:sysClr val="windowText" lastClr="000000"/>
      </a:dk1>
      <a:lt1>
        <a:sysClr val="window" lastClr="FFFFFF"/>
      </a:lt1>
      <a:dk2>
        <a:srgbClr val="676A55"/>
      </a:dk2>
      <a:lt2>
        <a:srgbClr val="EAEBDE"/>
      </a:lt2>
      <a:accent1>
        <a:srgbClr val="D6D2CA"/>
      </a:accent1>
      <a:accent2>
        <a:srgbClr val="B6C6B6"/>
      </a:accent2>
      <a:accent3>
        <a:srgbClr val="C1C8B8"/>
      </a:accent3>
      <a:accent4>
        <a:srgbClr val="CEC597"/>
      </a:accent4>
      <a:accent5>
        <a:srgbClr val="8AACA6"/>
      </a:accent5>
      <a:accent6>
        <a:srgbClr val="C0C0B4"/>
      </a:accent6>
      <a:hlink>
        <a:srgbClr val="DB5353"/>
      </a:hlink>
      <a:folHlink>
        <a:srgbClr val="903638"/>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TotalTime>
  <Words>2948</Words>
  <Application>Microsoft Office PowerPoint</Application>
  <PresentationFormat>宽屏</PresentationFormat>
  <Paragraphs>318</Paragraphs>
  <Slides>43</Slides>
  <Notes>43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43</vt:i4>
      </vt:variant>
    </vt:vector>
  </HeadingPairs>
  <TitlesOfParts>
    <vt:vector size="58" baseType="lpstr">
      <vt:lpstr>Bebas Neue Regular</vt:lpstr>
      <vt:lpstr>Gill Sans</vt:lpstr>
      <vt:lpstr>Open Sans</vt:lpstr>
      <vt:lpstr>等线</vt:lpstr>
      <vt:lpstr>等线 Light</vt:lpstr>
      <vt:lpstr>华文细黑</vt:lpstr>
      <vt:lpstr>微软雅黑</vt:lpstr>
      <vt:lpstr>Agency FB</vt:lpstr>
      <vt:lpstr>Arial</vt:lpstr>
      <vt:lpstr>Calibri</vt:lpstr>
      <vt:lpstr>Cambria Math</vt:lpstr>
      <vt:lpstr>Georgia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点线创意</dc:title>
  <dc:creator>Administrator</dc:creator>
  <cp:lastModifiedBy>邓 胜军</cp:lastModifiedBy>
  <cp:revision>139</cp:revision>
  <dcterms:created xsi:type="dcterms:W3CDTF">2017-12-12T07:27:06Z</dcterms:created>
  <dcterms:modified xsi:type="dcterms:W3CDTF">2019-12-10T15:59:57Z</dcterms:modified>
</cp:coreProperties>
</file>